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1"/>
  </p:normalViewPr>
  <p:slideViewPr>
    <p:cSldViewPr>
      <p:cViewPr varScale="1">
        <p:scale>
          <a:sx n="73" d="100"/>
          <a:sy n="73" d="100"/>
        </p:scale>
        <p:origin x="3072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 u="sng">
                <a:solidFill>
                  <a:schemeClr val="tx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 u="sng">
                <a:solidFill>
                  <a:schemeClr val="tx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 u="sng">
                <a:solidFill>
                  <a:schemeClr val="tx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36800" y="848614"/>
            <a:ext cx="4098798" cy="901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 u="sng">
                <a:solidFill>
                  <a:schemeClr val="tx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4604" marR="5080" algn="ctr">
              <a:lnSpc>
                <a:spcPts val="2720"/>
              </a:lnSpc>
              <a:spcBef>
                <a:spcPts val="325"/>
              </a:spcBef>
            </a:pPr>
            <a:r>
              <a:rPr spc="-5" dirty="0"/>
              <a:t>JUNIOR</a:t>
            </a:r>
            <a:r>
              <a:rPr spc="-25" dirty="0"/>
              <a:t> </a:t>
            </a:r>
            <a:r>
              <a:rPr dirty="0"/>
              <a:t>FESTIVALS</a:t>
            </a:r>
            <a:r>
              <a:rPr spc="-25" dirty="0"/>
              <a:t> </a:t>
            </a:r>
            <a:r>
              <a:rPr dirty="0"/>
              <a:t>MADE</a:t>
            </a:r>
            <a:r>
              <a:rPr spc="-25" dirty="0"/>
              <a:t> </a:t>
            </a:r>
            <a:r>
              <a:rPr dirty="0"/>
              <a:t>EASY </a:t>
            </a:r>
            <a:r>
              <a:rPr u="none" spc="-585" dirty="0"/>
              <a:t> </a:t>
            </a:r>
            <a:r>
              <a:rPr spc="-5" dirty="0"/>
              <a:t>GUITAR</a:t>
            </a:r>
            <a:r>
              <a:rPr spc="5" dirty="0"/>
              <a:t> </a:t>
            </a:r>
            <a:r>
              <a:rPr spc="-5" dirty="0"/>
              <a:t>EVENTS</a:t>
            </a:r>
          </a:p>
          <a:p>
            <a:pPr marL="1905" algn="ctr">
              <a:lnSpc>
                <a:spcPct val="100000"/>
              </a:lnSpc>
              <a:spcBef>
                <a:spcPts val="30"/>
              </a:spcBef>
            </a:pPr>
            <a:r>
              <a:rPr sz="1000" b="1" u="none" spc="-5" dirty="0">
                <a:latin typeface="Franklin Gothic Medium"/>
                <a:cs typeface="Franklin Gothic Medium"/>
              </a:rPr>
              <a:t>TAKE</a:t>
            </a:r>
            <a:r>
              <a:rPr sz="1000" b="1" u="none" dirty="0">
                <a:latin typeface="Franklin Gothic Medium"/>
                <a:cs typeface="Franklin Gothic Medium"/>
              </a:rPr>
              <a:t> </a:t>
            </a:r>
            <a:r>
              <a:rPr sz="1000" b="1" u="none" spc="-5" dirty="0">
                <a:latin typeface="Franklin Gothic Medium"/>
                <a:cs typeface="Franklin Gothic Medium"/>
              </a:rPr>
              <a:t>CARE</a:t>
            </a:r>
            <a:r>
              <a:rPr sz="1000" b="1" u="none" dirty="0">
                <a:latin typeface="Franklin Gothic Medium"/>
                <a:cs typeface="Franklin Gothic Medium"/>
              </a:rPr>
              <a:t> </a:t>
            </a:r>
            <a:r>
              <a:rPr sz="1000" b="1" u="none" spc="-10" dirty="0">
                <a:latin typeface="Franklin Gothic Medium"/>
                <a:cs typeface="Franklin Gothic Medium"/>
              </a:rPr>
              <a:t>TO</a:t>
            </a:r>
            <a:r>
              <a:rPr sz="1000" b="1" u="none" spc="5" dirty="0">
                <a:latin typeface="Franklin Gothic Medium"/>
                <a:cs typeface="Franklin Gothic Medium"/>
              </a:rPr>
              <a:t> </a:t>
            </a:r>
            <a:r>
              <a:rPr sz="1000" b="1" u="none" spc="-5" dirty="0">
                <a:latin typeface="Franklin Gothic Medium"/>
                <a:cs typeface="Franklin Gothic Medium"/>
              </a:rPr>
              <a:t>REGISTER</a:t>
            </a:r>
            <a:r>
              <a:rPr sz="1000" b="1" u="none" dirty="0">
                <a:latin typeface="Franklin Gothic Medium"/>
                <a:cs typeface="Franklin Gothic Medium"/>
              </a:rPr>
              <a:t> AND</a:t>
            </a:r>
            <a:r>
              <a:rPr sz="1000" b="1" u="none" spc="-5" dirty="0">
                <a:latin typeface="Franklin Gothic Medium"/>
                <a:cs typeface="Franklin Gothic Medium"/>
              </a:rPr>
              <a:t> SELECT</a:t>
            </a:r>
            <a:r>
              <a:rPr sz="1000" b="1" u="none" spc="10" dirty="0">
                <a:latin typeface="Franklin Gothic Medium"/>
                <a:cs typeface="Franklin Gothic Medium"/>
              </a:rPr>
              <a:t> </a:t>
            </a:r>
            <a:r>
              <a:rPr sz="1000" b="1" u="none" spc="-5" dirty="0">
                <a:latin typeface="Franklin Gothic Medium"/>
                <a:cs typeface="Franklin Gothic Medium"/>
              </a:rPr>
              <a:t>MUSIC FOR</a:t>
            </a:r>
            <a:r>
              <a:rPr sz="1000" b="1" u="none" dirty="0">
                <a:latin typeface="Franklin Gothic Medium"/>
                <a:cs typeface="Franklin Gothic Medium"/>
              </a:rPr>
              <a:t> </a:t>
            </a:r>
            <a:r>
              <a:rPr sz="1000" b="1" u="none" spc="-5" dirty="0">
                <a:latin typeface="Franklin Gothic Medium"/>
                <a:cs typeface="Franklin Gothic Medium"/>
              </a:rPr>
              <a:t>THE</a:t>
            </a:r>
            <a:r>
              <a:rPr sz="1000" b="1" u="none" spc="-10" dirty="0">
                <a:latin typeface="Franklin Gothic Medium"/>
                <a:cs typeface="Franklin Gothic Medium"/>
              </a:rPr>
              <a:t> </a:t>
            </a:r>
            <a:r>
              <a:rPr sz="1000" b="1" u="none" spc="-5" dirty="0">
                <a:latin typeface="Franklin Gothic Medium"/>
                <a:cs typeface="Franklin Gothic Medium"/>
              </a:rPr>
              <a:t>INTENDED EVENT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43304" y="4209097"/>
            <a:ext cx="5507355" cy="1593850"/>
            <a:chOff x="1143304" y="4209097"/>
            <a:chExt cx="5507355" cy="1593850"/>
          </a:xfrm>
        </p:grpSpPr>
        <p:sp>
          <p:nvSpPr>
            <p:cNvPr id="4" name="object 4"/>
            <p:cNvSpPr/>
            <p:nvPr/>
          </p:nvSpPr>
          <p:spPr>
            <a:xfrm>
              <a:off x="1143304" y="5793612"/>
              <a:ext cx="5507355" cy="9525"/>
            </a:xfrm>
            <a:custGeom>
              <a:avLst/>
              <a:gdLst/>
              <a:ahLst/>
              <a:cxnLst/>
              <a:rect l="l" t="t" r="r" b="b"/>
              <a:pathLst>
                <a:path w="5507355" h="9525">
                  <a:moveTo>
                    <a:pt x="5507101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5507101" y="9144"/>
                  </a:lnTo>
                  <a:lnTo>
                    <a:pt x="55071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95725" y="4841239"/>
              <a:ext cx="1920239" cy="314325"/>
            </a:xfrm>
            <a:custGeom>
              <a:avLst/>
              <a:gdLst/>
              <a:ahLst/>
              <a:cxnLst/>
              <a:rect l="l" t="t" r="r" b="b"/>
              <a:pathLst>
                <a:path w="1920239" h="314325">
                  <a:moveTo>
                    <a:pt x="1920239" y="314325"/>
                  </a:moveTo>
                  <a:lnTo>
                    <a:pt x="1920239" y="248793"/>
                  </a:lnTo>
                  <a:lnTo>
                    <a:pt x="0" y="248793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95725" y="4841239"/>
              <a:ext cx="635" cy="314325"/>
            </a:xfrm>
            <a:custGeom>
              <a:avLst/>
              <a:gdLst/>
              <a:ahLst/>
              <a:cxnLst/>
              <a:rect l="l" t="t" r="r" b="b"/>
              <a:pathLst>
                <a:path w="635" h="314325">
                  <a:moveTo>
                    <a:pt x="0" y="314325"/>
                  </a:moveTo>
                  <a:lnTo>
                    <a:pt x="635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75485" y="4841239"/>
              <a:ext cx="1920239" cy="314325"/>
            </a:xfrm>
            <a:custGeom>
              <a:avLst/>
              <a:gdLst/>
              <a:ahLst/>
              <a:cxnLst/>
              <a:rect l="l" t="t" r="r" b="b"/>
              <a:pathLst>
                <a:path w="1920239" h="314325">
                  <a:moveTo>
                    <a:pt x="0" y="314325"/>
                  </a:moveTo>
                  <a:lnTo>
                    <a:pt x="0" y="248793"/>
                  </a:lnTo>
                  <a:lnTo>
                    <a:pt x="1920239" y="248793"/>
                  </a:lnTo>
                  <a:lnTo>
                    <a:pt x="192023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72764" y="4213859"/>
              <a:ext cx="1645920" cy="627380"/>
            </a:xfrm>
            <a:custGeom>
              <a:avLst/>
              <a:gdLst/>
              <a:ahLst/>
              <a:cxnLst/>
              <a:rect l="l" t="t" r="r" b="b"/>
              <a:pathLst>
                <a:path w="1645920" h="627379">
                  <a:moveTo>
                    <a:pt x="1541399" y="0"/>
                  </a:moveTo>
                  <a:lnTo>
                    <a:pt x="104521" y="0"/>
                  </a:lnTo>
                  <a:lnTo>
                    <a:pt x="63865" y="8223"/>
                  </a:lnTo>
                  <a:lnTo>
                    <a:pt x="30638" y="30638"/>
                  </a:lnTo>
                  <a:lnTo>
                    <a:pt x="8223" y="63865"/>
                  </a:lnTo>
                  <a:lnTo>
                    <a:pt x="0" y="104520"/>
                  </a:lnTo>
                  <a:lnTo>
                    <a:pt x="0" y="522859"/>
                  </a:lnTo>
                  <a:lnTo>
                    <a:pt x="8223" y="563514"/>
                  </a:lnTo>
                  <a:lnTo>
                    <a:pt x="30638" y="596741"/>
                  </a:lnTo>
                  <a:lnTo>
                    <a:pt x="63865" y="619156"/>
                  </a:lnTo>
                  <a:lnTo>
                    <a:pt x="104521" y="627379"/>
                  </a:lnTo>
                  <a:lnTo>
                    <a:pt x="1541399" y="627379"/>
                  </a:lnTo>
                  <a:lnTo>
                    <a:pt x="1582054" y="619156"/>
                  </a:lnTo>
                  <a:lnTo>
                    <a:pt x="1615281" y="596741"/>
                  </a:lnTo>
                  <a:lnTo>
                    <a:pt x="1637696" y="563514"/>
                  </a:lnTo>
                  <a:lnTo>
                    <a:pt x="1645920" y="522859"/>
                  </a:lnTo>
                  <a:lnTo>
                    <a:pt x="1645920" y="104520"/>
                  </a:lnTo>
                  <a:lnTo>
                    <a:pt x="1637696" y="63865"/>
                  </a:lnTo>
                  <a:lnTo>
                    <a:pt x="1615281" y="30638"/>
                  </a:lnTo>
                  <a:lnTo>
                    <a:pt x="1582054" y="8223"/>
                  </a:lnTo>
                  <a:lnTo>
                    <a:pt x="154139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72764" y="4213859"/>
              <a:ext cx="1645920" cy="627380"/>
            </a:xfrm>
            <a:custGeom>
              <a:avLst/>
              <a:gdLst/>
              <a:ahLst/>
              <a:cxnLst/>
              <a:rect l="l" t="t" r="r" b="b"/>
              <a:pathLst>
                <a:path w="1645920" h="627379">
                  <a:moveTo>
                    <a:pt x="104521" y="0"/>
                  </a:moveTo>
                  <a:lnTo>
                    <a:pt x="63865" y="8223"/>
                  </a:lnTo>
                  <a:lnTo>
                    <a:pt x="30638" y="30638"/>
                  </a:lnTo>
                  <a:lnTo>
                    <a:pt x="8223" y="63865"/>
                  </a:lnTo>
                  <a:lnTo>
                    <a:pt x="0" y="104520"/>
                  </a:lnTo>
                  <a:lnTo>
                    <a:pt x="0" y="522859"/>
                  </a:lnTo>
                  <a:lnTo>
                    <a:pt x="8223" y="563514"/>
                  </a:lnTo>
                  <a:lnTo>
                    <a:pt x="30638" y="596741"/>
                  </a:lnTo>
                  <a:lnTo>
                    <a:pt x="63865" y="619156"/>
                  </a:lnTo>
                  <a:lnTo>
                    <a:pt x="104521" y="627379"/>
                  </a:lnTo>
                  <a:lnTo>
                    <a:pt x="1541399" y="627379"/>
                  </a:lnTo>
                  <a:lnTo>
                    <a:pt x="1582054" y="619156"/>
                  </a:lnTo>
                  <a:lnTo>
                    <a:pt x="1615281" y="596741"/>
                  </a:lnTo>
                  <a:lnTo>
                    <a:pt x="1637696" y="563514"/>
                  </a:lnTo>
                  <a:lnTo>
                    <a:pt x="1645920" y="522859"/>
                  </a:lnTo>
                  <a:lnTo>
                    <a:pt x="1645920" y="104520"/>
                  </a:lnTo>
                  <a:lnTo>
                    <a:pt x="1637696" y="63865"/>
                  </a:lnTo>
                  <a:lnTo>
                    <a:pt x="1615281" y="30638"/>
                  </a:lnTo>
                  <a:lnTo>
                    <a:pt x="1582054" y="8223"/>
                  </a:lnTo>
                  <a:lnTo>
                    <a:pt x="1541399" y="0"/>
                  </a:lnTo>
                  <a:lnTo>
                    <a:pt x="10452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477895" y="8882583"/>
            <a:ext cx="81724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~CONTINUED~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961197" y="1967547"/>
            <a:ext cx="3869054" cy="1231265"/>
            <a:chOff x="1961197" y="1967547"/>
            <a:chExt cx="3869054" cy="1231265"/>
          </a:xfrm>
        </p:grpSpPr>
        <p:sp>
          <p:nvSpPr>
            <p:cNvPr id="12" name="object 12"/>
            <p:cNvSpPr/>
            <p:nvPr/>
          </p:nvSpPr>
          <p:spPr>
            <a:xfrm>
              <a:off x="3895725" y="2780665"/>
              <a:ext cx="1920239" cy="403860"/>
            </a:xfrm>
            <a:custGeom>
              <a:avLst/>
              <a:gdLst/>
              <a:ahLst/>
              <a:cxnLst/>
              <a:rect l="l" t="t" r="r" b="b"/>
              <a:pathLst>
                <a:path w="1920239" h="403860">
                  <a:moveTo>
                    <a:pt x="1920239" y="403859"/>
                  </a:moveTo>
                  <a:lnTo>
                    <a:pt x="1920239" y="319658"/>
                  </a:lnTo>
                  <a:lnTo>
                    <a:pt x="0" y="319658"/>
                  </a:lnTo>
                  <a:lnTo>
                    <a:pt x="0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95725" y="2780665"/>
              <a:ext cx="635" cy="403860"/>
            </a:xfrm>
            <a:custGeom>
              <a:avLst/>
              <a:gdLst/>
              <a:ahLst/>
              <a:cxnLst/>
              <a:rect l="l" t="t" r="r" b="b"/>
              <a:pathLst>
                <a:path w="635" h="403860">
                  <a:moveTo>
                    <a:pt x="0" y="403859"/>
                  </a:moveTo>
                  <a:lnTo>
                    <a:pt x="635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975485" y="2780665"/>
              <a:ext cx="1920239" cy="403860"/>
            </a:xfrm>
            <a:custGeom>
              <a:avLst/>
              <a:gdLst/>
              <a:ahLst/>
              <a:cxnLst/>
              <a:rect l="l" t="t" r="r" b="b"/>
              <a:pathLst>
                <a:path w="1920239" h="403860">
                  <a:moveTo>
                    <a:pt x="0" y="403859"/>
                  </a:moveTo>
                  <a:lnTo>
                    <a:pt x="0" y="319658"/>
                  </a:lnTo>
                  <a:lnTo>
                    <a:pt x="1920239" y="319658"/>
                  </a:lnTo>
                  <a:lnTo>
                    <a:pt x="1920239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72765" y="1972310"/>
              <a:ext cx="1645920" cy="808355"/>
            </a:xfrm>
            <a:custGeom>
              <a:avLst/>
              <a:gdLst/>
              <a:ahLst/>
              <a:cxnLst/>
              <a:rect l="l" t="t" r="r" b="b"/>
              <a:pathLst>
                <a:path w="1645920" h="808355">
                  <a:moveTo>
                    <a:pt x="1511173" y="0"/>
                  </a:moveTo>
                  <a:lnTo>
                    <a:pt x="134747" y="0"/>
                  </a:lnTo>
                  <a:lnTo>
                    <a:pt x="92155" y="6869"/>
                  </a:lnTo>
                  <a:lnTo>
                    <a:pt x="55165" y="25997"/>
                  </a:lnTo>
                  <a:lnTo>
                    <a:pt x="25997" y="55165"/>
                  </a:lnTo>
                  <a:lnTo>
                    <a:pt x="6869" y="92155"/>
                  </a:lnTo>
                  <a:lnTo>
                    <a:pt x="0" y="134747"/>
                  </a:lnTo>
                  <a:lnTo>
                    <a:pt x="0" y="673608"/>
                  </a:lnTo>
                  <a:lnTo>
                    <a:pt x="6869" y="716199"/>
                  </a:lnTo>
                  <a:lnTo>
                    <a:pt x="25997" y="753189"/>
                  </a:lnTo>
                  <a:lnTo>
                    <a:pt x="55165" y="782357"/>
                  </a:lnTo>
                  <a:lnTo>
                    <a:pt x="92155" y="801485"/>
                  </a:lnTo>
                  <a:lnTo>
                    <a:pt x="134747" y="808355"/>
                  </a:lnTo>
                  <a:lnTo>
                    <a:pt x="1511173" y="808355"/>
                  </a:lnTo>
                  <a:lnTo>
                    <a:pt x="1553764" y="801485"/>
                  </a:lnTo>
                  <a:lnTo>
                    <a:pt x="1590754" y="782357"/>
                  </a:lnTo>
                  <a:lnTo>
                    <a:pt x="1619922" y="753189"/>
                  </a:lnTo>
                  <a:lnTo>
                    <a:pt x="1639050" y="716199"/>
                  </a:lnTo>
                  <a:lnTo>
                    <a:pt x="1645920" y="673608"/>
                  </a:lnTo>
                  <a:lnTo>
                    <a:pt x="1645920" y="134747"/>
                  </a:lnTo>
                  <a:lnTo>
                    <a:pt x="1639050" y="92155"/>
                  </a:lnTo>
                  <a:lnTo>
                    <a:pt x="1619922" y="55165"/>
                  </a:lnTo>
                  <a:lnTo>
                    <a:pt x="1590754" y="25997"/>
                  </a:lnTo>
                  <a:lnTo>
                    <a:pt x="1553764" y="6869"/>
                  </a:lnTo>
                  <a:lnTo>
                    <a:pt x="1511173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72765" y="1972310"/>
              <a:ext cx="1645920" cy="808355"/>
            </a:xfrm>
            <a:custGeom>
              <a:avLst/>
              <a:gdLst/>
              <a:ahLst/>
              <a:cxnLst/>
              <a:rect l="l" t="t" r="r" b="b"/>
              <a:pathLst>
                <a:path w="1645920" h="808355">
                  <a:moveTo>
                    <a:pt x="134747" y="0"/>
                  </a:moveTo>
                  <a:lnTo>
                    <a:pt x="92155" y="6869"/>
                  </a:lnTo>
                  <a:lnTo>
                    <a:pt x="55165" y="25997"/>
                  </a:lnTo>
                  <a:lnTo>
                    <a:pt x="25997" y="55165"/>
                  </a:lnTo>
                  <a:lnTo>
                    <a:pt x="6869" y="92155"/>
                  </a:lnTo>
                  <a:lnTo>
                    <a:pt x="0" y="134747"/>
                  </a:lnTo>
                  <a:lnTo>
                    <a:pt x="0" y="673608"/>
                  </a:lnTo>
                  <a:lnTo>
                    <a:pt x="6869" y="716199"/>
                  </a:lnTo>
                  <a:lnTo>
                    <a:pt x="25997" y="753189"/>
                  </a:lnTo>
                  <a:lnTo>
                    <a:pt x="55165" y="782357"/>
                  </a:lnTo>
                  <a:lnTo>
                    <a:pt x="92155" y="801485"/>
                  </a:lnTo>
                  <a:lnTo>
                    <a:pt x="134747" y="808355"/>
                  </a:lnTo>
                  <a:lnTo>
                    <a:pt x="1511173" y="808355"/>
                  </a:lnTo>
                  <a:lnTo>
                    <a:pt x="1553764" y="801485"/>
                  </a:lnTo>
                  <a:lnTo>
                    <a:pt x="1590754" y="782357"/>
                  </a:lnTo>
                  <a:lnTo>
                    <a:pt x="1619922" y="753189"/>
                  </a:lnTo>
                  <a:lnTo>
                    <a:pt x="1639050" y="716199"/>
                  </a:lnTo>
                  <a:lnTo>
                    <a:pt x="1645920" y="673608"/>
                  </a:lnTo>
                  <a:lnTo>
                    <a:pt x="1645920" y="134747"/>
                  </a:lnTo>
                  <a:lnTo>
                    <a:pt x="1639050" y="92155"/>
                  </a:lnTo>
                  <a:lnTo>
                    <a:pt x="1619922" y="55165"/>
                  </a:lnTo>
                  <a:lnTo>
                    <a:pt x="1590754" y="25997"/>
                  </a:lnTo>
                  <a:lnTo>
                    <a:pt x="1553764" y="6869"/>
                  </a:lnTo>
                  <a:lnTo>
                    <a:pt x="1511173" y="0"/>
                  </a:lnTo>
                  <a:lnTo>
                    <a:pt x="134747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363595" y="2092197"/>
            <a:ext cx="1063625" cy="57404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23215" marR="314960" algn="ctr">
              <a:lnSpc>
                <a:spcPts val="1360"/>
              </a:lnSpc>
              <a:spcBef>
                <a:spcPts val="210"/>
              </a:spcBef>
            </a:pPr>
            <a:r>
              <a:rPr sz="1200" b="1" dirty="0">
                <a:latin typeface="Franklin Gothic Medium"/>
                <a:cs typeface="Franklin Gothic Medium"/>
              </a:rPr>
              <a:t>T</a:t>
            </a:r>
            <a:r>
              <a:rPr sz="1200" b="1" spc="-10" dirty="0">
                <a:latin typeface="Franklin Gothic Medium"/>
                <a:cs typeface="Franklin Gothic Medium"/>
              </a:rPr>
              <a:t>YPES  OF</a:t>
            </a:r>
            <a:endParaRPr sz="1200">
              <a:latin typeface="Franklin Gothic Medium"/>
              <a:cs typeface="Franklin Gothic Medium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1200" b="1" spc="-5" dirty="0">
                <a:latin typeface="Franklin Gothic Medium"/>
                <a:cs typeface="Franklin Gothic Medium"/>
              </a:rPr>
              <a:t>GUITAR</a:t>
            </a:r>
            <a:r>
              <a:rPr sz="1200" b="1" spc="-4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EVENTS</a:t>
            </a:r>
            <a:endParaRPr sz="1200">
              <a:latin typeface="Franklin Gothic Medium"/>
              <a:cs typeface="Franklin Gothic Medium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147762" y="3179762"/>
            <a:ext cx="1655445" cy="817880"/>
            <a:chOff x="1147762" y="3179762"/>
            <a:chExt cx="1655445" cy="817880"/>
          </a:xfrm>
        </p:grpSpPr>
        <p:sp>
          <p:nvSpPr>
            <p:cNvPr id="19" name="object 19"/>
            <p:cNvSpPr/>
            <p:nvPr/>
          </p:nvSpPr>
          <p:spPr>
            <a:xfrm>
              <a:off x="1152525" y="3184525"/>
              <a:ext cx="1645920" cy="808355"/>
            </a:xfrm>
            <a:custGeom>
              <a:avLst/>
              <a:gdLst/>
              <a:ahLst/>
              <a:cxnLst/>
              <a:rect l="l" t="t" r="r" b="b"/>
              <a:pathLst>
                <a:path w="1645920" h="808354">
                  <a:moveTo>
                    <a:pt x="1511173" y="0"/>
                  </a:moveTo>
                  <a:lnTo>
                    <a:pt x="134747" y="0"/>
                  </a:lnTo>
                  <a:lnTo>
                    <a:pt x="92155" y="6869"/>
                  </a:lnTo>
                  <a:lnTo>
                    <a:pt x="55165" y="25997"/>
                  </a:lnTo>
                  <a:lnTo>
                    <a:pt x="25997" y="55165"/>
                  </a:lnTo>
                  <a:lnTo>
                    <a:pt x="6869" y="92155"/>
                  </a:lnTo>
                  <a:lnTo>
                    <a:pt x="0" y="134747"/>
                  </a:lnTo>
                  <a:lnTo>
                    <a:pt x="0" y="673608"/>
                  </a:lnTo>
                  <a:lnTo>
                    <a:pt x="6869" y="716199"/>
                  </a:lnTo>
                  <a:lnTo>
                    <a:pt x="25997" y="753189"/>
                  </a:lnTo>
                  <a:lnTo>
                    <a:pt x="55165" y="782357"/>
                  </a:lnTo>
                  <a:lnTo>
                    <a:pt x="92155" y="801485"/>
                  </a:lnTo>
                  <a:lnTo>
                    <a:pt x="134747" y="808354"/>
                  </a:lnTo>
                  <a:lnTo>
                    <a:pt x="1511173" y="808354"/>
                  </a:lnTo>
                  <a:lnTo>
                    <a:pt x="1553764" y="801485"/>
                  </a:lnTo>
                  <a:lnTo>
                    <a:pt x="1590754" y="782357"/>
                  </a:lnTo>
                  <a:lnTo>
                    <a:pt x="1619922" y="753189"/>
                  </a:lnTo>
                  <a:lnTo>
                    <a:pt x="1639050" y="716199"/>
                  </a:lnTo>
                  <a:lnTo>
                    <a:pt x="1645920" y="673608"/>
                  </a:lnTo>
                  <a:lnTo>
                    <a:pt x="1645920" y="134747"/>
                  </a:lnTo>
                  <a:lnTo>
                    <a:pt x="1639050" y="92155"/>
                  </a:lnTo>
                  <a:lnTo>
                    <a:pt x="1619922" y="55165"/>
                  </a:lnTo>
                  <a:lnTo>
                    <a:pt x="1590754" y="25997"/>
                  </a:lnTo>
                  <a:lnTo>
                    <a:pt x="1553764" y="6869"/>
                  </a:lnTo>
                  <a:lnTo>
                    <a:pt x="1511173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52525" y="3184525"/>
              <a:ext cx="1645920" cy="808355"/>
            </a:xfrm>
            <a:custGeom>
              <a:avLst/>
              <a:gdLst/>
              <a:ahLst/>
              <a:cxnLst/>
              <a:rect l="l" t="t" r="r" b="b"/>
              <a:pathLst>
                <a:path w="1645920" h="808354">
                  <a:moveTo>
                    <a:pt x="134747" y="0"/>
                  </a:moveTo>
                  <a:lnTo>
                    <a:pt x="92155" y="6869"/>
                  </a:lnTo>
                  <a:lnTo>
                    <a:pt x="55165" y="25997"/>
                  </a:lnTo>
                  <a:lnTo>
                    <a:pt x="25997" y="55165"/>
                  </a:lnTo>
                  <a:lnTo>
                    <a:pt x="6869" y="92155"/>
                  </a:lnTo>
                  <a:lnTo>
                    <a:pt x="0" y="134747"/>
                  </a:lnTo>
                  <a:lnTo>
                    <a:pt x="0" y="673608"/>
                  </a:lnTo>
                  <a:lnTo>
                    <a:pt x="6869" y="716199"/>
                  </a:lnTo>
                  <a:lnTo>
                    <a:pt x="25997" y="753189"/>
                  </a:lnTo>
                  <a:lnTo>
                    <a:pt x="55165" y="782357"/>
                  </a:lnTo>
                  <a:lnTo>
                    <a:pt x="92155" y="801485"/>
                  </a:lnTo>
                  <a:lnTo>
                    <a:pt x="134747" y="808354"/>
                  </a:lnTo>
                  <a:lnTo>
                    <a:pt x="1511173" y="808354"/>
                  </a:lnTo>
                  <a:lnTo>
                    <a:pt x="1553764" y="801485"/>
                  </a:lnTo>
                  <a:lnTo>
                    <a:pt x="1590754" y="782357"/>
                  </a:lnTo>
                  <a:lnTo>
                    <a:pt x="1619922" y="753189"/>
                  </a:lnTo>
                  <a:lnTo>
                    <a:pt x="1639050" y="716199"/>
                  </a:lnTo>
                  <a:lnTo>
                    <a:pt x="1645920" y="673608"/>
                  </a:lnTo>
                  <a:lnTo>
                    <a:pt x="1645920" y="134747"/>
                  </a:lnTo>
                  <a:lnTo>
                    <a:pt x="1639050" y="92155"/>
                  </a:lnTo>
                  <a:lnTo>
                    <a:pt x="1619922" y="55165"/>
                  </a:lnTo>
                  <a:lnTo>
                    <a:pt x="1590754" y="25997"/>
                  </a:lnTo>
                  <a:lnTo>
                    <a:pt x="1553764" y="6869"/>
                  </a:lnTo>
                  <a:lnTo>
                    <a:pt x="1511173" y="0"/>
                  </a:lnTo>
                  <a:lnTo>
                    <a:pt x="134747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357630" y="3203575"/>
            <a:ext cx="1235710" cy="640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315"/>
              </a:lnSpc>
              <a:spcBef>
                <a:spcPts val="100"/>
              </a:spcBef>
            </a:pPr>
            <a:r>
              <a:rPr sz="1150" dirty="0">
                <a:latin typeface="Times New Roman"/>
                <a:cs typeface="Times New Roman"/>
              </a:rPr>
              <a:t>.</a:t>
            </a:r>
            <a:endParaRPr sz="1150">
              <a:latin typeface="Times New Roman"/>
              <a:cs typeface="Times New Roman"/>
            </a:endParaRPr>
          </a:p>
          <a:p>
            <a:pPr marL="12700" marR="5080" indent="-1270" algn="ctr">
              <a:lnSpc>
                <a:spcPts val="1130"/>
              </a:lnSpc>
              <a:spcBef>
                <a:spcPts val="3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CLASSICALGUITAR </a:t>
            </a:r>
            <a:r>
              <a:rPr sz="1000" b="1" dirty="0">
                <a:latin typeface="Franklin Gothic Medium"/>
                <a:cs typeface="Franklin Gothic Medium"/>
              </a:rPr>
              <a:t> SOLO</a:t>
            </a:r>
            <a:r>
              <a:rPr sz="1000" b="1" spc="-45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AND</a:t>
            </a:r>
            <a:r>
              <a:rPr sz="1000" b="1" spc="-4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CONCERTO</a:t>
            </a:r>
            <a:endParaRPr sz="1000">
              <a:latin typeface="Franklin Gothic Medium"/>
              <a:cs typeface="Franklin Gothic Medium"/>
            </a:endParaRPr>
          </a:p>
          <a:p>
            <a:pPr marL="1270" algn="ctr">
              <a:lnSpc>
                <a:spcPct val="100000"/>
              </a:lnSpc>
              <a:spcBef>
                <a:spcPts val="3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pp.</a:t>
            </a:r>
            <a:r>
              <a:rPr sz="1000" b="1" spc="-3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319-324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068002" y="3179762"/>
            <a:ext cx="1655445" cy="817880"/>
            <a:chOff x="3068002" y="3179762"/>
            <a:chExt cx="1655445" cy="817880"/>
          </a:xfrm>
        </p:grpSpPr>
        <p:sp>
          <p:nvSpPr>
            <p:cNvPr id="23" name="object 23"/>
            <p:cNvSpPr/>
            <p:nvPr/>
          </p:nvSpPr>
          <p:spPr>
            <a:xfrm>
              <a:off x="3072764" y="3184525"/>
              <a:ext cx="1645920" cy="808355"/>
            </a:xfrm>
            <a:custGeom>
              <a:avLst/>
              <a:gdLst/>
              <a:ahLst/>
              <a:cxnLst/>
              <a:rect l="l" t="t" r="r" b="b"/>
              <a:pathLst>
                <a:path w="1645920" h="808354">
                  <a:moveTo>
                    <a:pt x="1511173" y="0"/>
                  </a:moveTo>
                  <a:lnTo>
                    <a:pt x="134747" y="0"/>
                  </a:lnTo>
                  <a:lnTo>
                    <a:pt x="92155" y="6869"/>
                  </a:lnTo>
                  <a:lnTo>
                    <a:pt x="55165" y="25997"/>
                  </a:lnTo>
                  <a:lnTo>
                    <a:pt x="25997" y="55165"/>
                  </a:lnTo>
                  <a:lnTo>
                    <a:pt x="6869" y="92155"/>
                  </a:lnTo>
                  <a:lnTo>
                    <a:pt x="0" y="134747"/>
                  </a:lnTo>
                  <a:lnTo>
                    <a:pt x="0" y="673608"/>
                  </a:lnTo>
                  <a:lnTo>
                    <a:pt x="6869" y="716199"/>
                  </a:lnTo>
                  <a:lnTo>
                    <a:pt x="25997" y="753189"/>
                  </a:lnTo>
                  <a:lnTo>
                    <a:pt x="55165" y="782357"/>
                  </a:lnTo>
                  <a:lnTo>
                    <a:pt x="92155" y="801485"/>
                  </a:lnTo>
                  <a:lnTo>
                    <a:pt x="134747" y="808354"/>
                  </a:lnTo>
                  <a:lnTo>
                    <a:pt x="1511173" y="808354"/>
                  </a:lnTo>
                  <a:lnTo>
                    <a:pt x="1553764" y="801485"/>
                  </a:lnTo>
                  <a:lnTo>
                    <a:pt x="1590754" y="782357"/>
                  </a:lnTo>
                  <a:lnTo>
                    <a:pt x="1619922" y="753189"/>
                  </a:lnTo>
                  <a:lnTo>
                    <a:pt x="1639050" y="716199"/>
                  </a:lnTo>
                  <a:lnTo>
                    <a:pt x="1645920" y="673608"/>
                  </a:lnTo>
                  <a:lnTo>
                    <a:pt x="1645920" y="134747"/>
                  </a:lnTo>
                  <a:lnTo>
                    <a:pt x="1639050" y="92155"/>
                  </a:lnTo>
                  <a:lnTo>
                    <a:pt x="1619922" y="55165"/>
                  </a:lnTo>
                  <a:lnTo>
                    <a:pt x="1590754" y="25997"/>
                  </a:lnTo>
                  <a:lnTo>
                    <a:pt x="1553764" y="6869"/>
                  </a:lnTo>
                  <a:lnTo>
                    <a:pt x="1511173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072764" y="3184525"/>
              <a:ext cx="1645920" cy="808355"/>
            </a:xfrm>
            <a:custGeom>
              <a:avLst/>
              <a:gdLst/>
              <a:ahLst/>
              <a:cxnLst/>
              <a:rect l="l" t="t" r="r" b="b"/>
              <a:pathLst>
                <a:path w="1645920" h="808354">
                  <a:moveTo>
                    <a:pt x="134747" y="0"/>
                  </a:moveTo>
                  <a:lnTo>
                    <a:pt x="92155" y="6869"/>
                  </a:lnTo>
                  <a:lnTo>
                    <a:pt x="55165" y="25997"/>
                  </a:lnTo>
                  <a:lnTo>
                    <a:pt x="25997" y="55165"/>
                  </a:lnTo>
                  <a:lnTo>
                    <a:pt x="6869" y="92155"/>
                  </a:lnTo>
                  <a:lnTo>
                    <a:pt x="0" y="134747"/>
                  </a:lnTo>
                  <a:lnTo>
                    <a:pt x="0" y="673608"/>
                  </a:lnTo>
                  <a:lnTo>
                    <a:pt x="6869" y="716199"/>
                  </a:lnTo>
                  <a:lnTo>
                    <a:pt x="25997" y="753189"/>
                  </a:lnTo>
                  <a:lnTo>
                    <a:pt x="55165" y="782357"/>
                  </a:lnTo>
                  <a:lnTo>
                    <a:pt x="92155" y="801485"/>
                  </a:lnTo>
                  <a:lnTo>
                    <a:pt x="134747" y="808354"/>
                  </a:lnTo>
                  <a:lnTo>
                    <a:pt x="1511173" y="808354"/>
                  </a:lnTo>
                  <a:lnTo>
                    <a:pt x="1553764" y="801485"/>
                  </a:lnTo>
                  <a:lnTo>
                    <a:pt x="1590754" y="782357"/>
                  </a:lnTo>
                  <a:lnTo>
                    <a:pt x="1619922" y="753189"/>
                  </a:lnTo>
                  <a:lnTo>
                    <a:pt x="1639050" y="716199"/>
                  </a:lnTo>
                  <a:lnTo>
                    <a:pt x="1645920" y="673608"/>
                  </a:lnTo>
                  <a:lnTo>
                    <a:pt x="1645920" y="134747"/>
                  </a:lnTo>
                  <a:lnTo>
                    <a:pt x="1639050" y="92155"/>
                  </a:lnTo>
                  <a:lnTo>
                    <a:pt x="1619922" y="55165"/>
                  </a:lnTo>
                  <a:lnTo>
                    <a:pt x="1590754" y="25997"/>
                  </a:lnTo>
                  <a:lnTo>
                    <a:pt x="1553764" y="6869"/>
                  </a:lnTo>
                  <a:lnTo>
                    <a:pt x="1511173" y="0"/>
                  </a:lnTo>
                  <a:lnTo>
                    <a:pt x="134747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511422" y="3339211"/>
            <a:ext cx="768350" cy="480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905" algn="ctr">
              <a:lnSpc>
                <a:spcPct val="99500"/>
              </a:lnSpc>
              <a:spcBef>
                <a:spcPts val="10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PICK STYLE </a:t>
            </a:r>
            <a:r>
              <a:rPr sz="1000" b="1" dirty="0">
                <a:latin typeface="Franklin Gothic Medium"/>
                <a:cs typeface="Franklin Gothic Medium"/>
              </a:rPr>
              <a:t> G</a:t>
            </a:r>
            <a:r>
              <a:rPr sz="1000" b="1" spc="-10" dirty="0">
                <a:latin typeface="Franklin Gothic Medium"/>
                <a:cs typeface="Franklin Gothic Medium"/>
              </a:rPr>
              <a:t>U</a:t>
            </a:r>
            <a:r>
              <a:rPr sz="1000" b="1" dirty="0">
                <a:latin typeface="Franklin Gothic Medium"/>
                <a:cs typeface="Franklin Gothic Medium"/>
              </a:rPr>
              <a:t>I</a:t>
            </a:r>
            <a:r>
              <a:rPr sz="1000" b="1" spc="-10" dirty="0">
                <a:latin typeface="Franklin Gothic Medium"/>
                <a:cs typeface="Franklin Gothic Medium"/>
              </a:rPr>
              <a:t>T</a:t>
            </a:r>
            <a:r>
              <a:rPr sz="1000" b="1" dirty="0">
                <a:latin typeface="Franklin Gothic Medium"/>
                <a:cs typeface="Franklin Gothic Medium"/>
              </a:rPr>
              <a:t>A</a:t>
            </a:r>
            <a:r>
              <a:rPr sz="1000" b="1" spc="-5" dirty="0">
                <a:latin typeface="Franklin Gothic Medium"/>
                <a:cs typeface="Franklin Gothic Medium"/>
              </a:rPr>
              <a:t>R</a:t>
            </a:r>
            <a:r>
              <a:rPr sz="1000" b="1" dirty="0">
                <a:latin typeface="Franklin Gothic Medium"/>
                <a:cs typeface="Franklin Gothic Medium"/>
              </a:rPr>
              <a:t> S</a:t>
            </a:r>
            <a:r>
              <a:rPr sz="1000" b="1" spc="-10" dirty="0">
                <a:latin typeface="Franklin Gothic Medium"/>
                <a:cs typeface="Franklin Gothic Medium"/>
              </a:rPr>
              <a:t>O</a:t>
            </a:r>
            <a:r>
              <a:rPr sz="1000" b="1" dirty="0">
                <a:latin typeface="Franklin Gothic Medium"/>
                <a:cs typeface="Franklin Gothic Medium"/>
              </a:rPr>
              <a:t>L</a:t>
            </a:r>
            <a:r>
              <a:rPr sz="1000" b="1" spc="-5" dirty="0">
                <a:latin typeface="Franklin Gothic Medium"/>
                <a:cs typeface="Franklin Gothic Medium"/>
              </a:rPr>
              <a:t>O  pp.</a:t>
            </a:r>
            <a:r>
              <a:rPr sz="1000" b="1" spc="-3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332-335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988242" y="3179762"/>
            <a:ext cx="1655445" cy="817880"/>
            <a:chOff x="4988242" y="3179762"/>
            <a:chExt cx="1655445" cy="817880"/>
          </a:xfrm>
        </p:grpSpPr>
        <p:sp>
          <p:nvSpPr>
            <p:cNvPr id="27" name="object 27"/>
            <p:cNvSpPr/>
            <p:nvPr/>
          </p:nvSpPr>
          <p:spPr>
            <a:xfrm>
              <a:off x="4993004" y="3184525"/>
              <a:ext cx="1645920" cy="808355"/>
            </a:xfrm>
            <a:custGeom>
              <a:avLst/>
              <a:gdLst/>
              <a:ahLst/>
              <a:cxnLst/>
              <a:rect l="l" t="t" r="r" b="b"/>
              <a:pathLst>
                <a:path w="1645920" h="808354">
                  <a:moveTo>
                    <a:pt x="1511173" y="0"/>
                  </a:moveTo>
                  <a:lnTo>
                    <a:pt x="134747" y="0"/>
                  </a:lnTo>
                  <a:lnTo>
                    <a:pt x="92155" y="6869"/>
                  </a:lnTo>
                  <a:lnTo>
                    <a:pt x="55165" y="25997"/>
                  </a:lnTo>
                  <a:lnTo>
                    <a:pt x="25997" y="55165"/>
                  </a:lnTo>
                  <a:lnTo>
                    <a:pt x="6869" y="92155"/>
                  </a:lnTo>
                  <a:lnTo>
                    <a:pt x="0" y="134747"/>
                  </a:lnTo>
                  <a:lnTo>
                    <a:pt x="0" y="673608"/>
                  </a:lnTo>
                  <a:lnTo>
                    <a:pt x="6869" y="716199"/>
                  </a:lnTo>
                  <a:lnTo>
                    <a:pt x="25997" y="753189"/>
                  </a:lnTo>
                  <a:lnTo>
                    <a:pt x="55165" y="782357"/>
                  </a:lnTo>
                  <a:lnTo>
                    <a:pt x="92155" y="801485"/>
                  </a:lnTo>
                  <a:lnTo>
                    <a:pt x="134747" y="808354"/>
                  </a:lnTo>
                  <a:lnTo>
                    <a:pt x="1511173" y="808354"/>
                  </a:lnTo>
                  <a:lnTo>
                    <a:pt x="1553764" y="801485"/>
                  </a:lnTo>
                  <a:lnTo>
                    <a:pt x="1590754" y="782357"/>
                  </a:lnTo>
                  <a:lnTo>
                    <a:pt x="1619922" y="753189"/>
                  </a:lnTo>
                  <a:lnTo>
                    <a:pt x="1639050" y="716199"/>
                  </a:lnTo>
                  <a:lnTo>
                    <a:pt x="1645920" y="673608"/>
                  </a:lnTo>
                  <a:lnTo>
                    <a:pt x="1645920" y="134747"/>
                  </a:lnTo>
                  <a:lnTo>
                    <a:pt x="1639050" y="92155"/>
                  </a:lnTo>
                  <a:lnTo>
                    <a:pt x="1619922" y="55165"/>
                  </a:lnTo>
                  <a:lnTo>
                    <a:pt x="1590754" y="25997"/>
                  </a:lnTo>
                  <a:lnTo>
                    <a:pt x="1553764" y="6869"/>
                  </a:lnTo>
                  <a:lnTo>
                    <a:pt x="1511173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993004" y="3184525"/>
              <a:ext cx="1645920" cy="808355"/>
            </a:xfrm>
            <a:custGeom>
              <a:avLst/>
              <a:gdLst/>
              <a:ahLst/>
              <a:cxnLst/>
              <a:rect l="l" t="t" r="r" b="b"/>
              <a:pathLst>
                <a:path w="1645920" h="808354">
                  <a:moveTo>
                    <a:pt x="134747" y="0"/>
                  </a:moveTo>
                  <a:lnTo>
                    <a:pt x="92155" y="6869"/>
                  </a:lnTo>
                  <a:lnTo>
                    <a:pt x="55165" y="25997"/>
                  </a:lnTo>
                  <a:lnTo>
                    <a:pt x="25997" y="55165"/>
                  </a:lnTo>
                  <a:lnTo>
                    <a:pt x="6869" y="92155"/>
                  </a:lnTo>
                  <a:lnTo>
                    <a:pt x="0" y="134747"/>
                  </a:lnTo>
                  <a:lnTo>
                    <a:pt x="0" y="673608"/>
                  </a:lnTo>
                  <a:lnTo>
                    <a:pt x="6869" y="716199"/>
                  </a:lnTo>
                  <a:lnTo>
                    <a:pt x="25997" y="753189"/>
                  </a:lnTo>
                  <a:lnTo>
                    <a:pt x="55165" y="782357"/>
                  </a:lnTo>
                  <a:lnTo>
                    <a:pt x="92155" y="801485"/>
                  </a:lnTo>
                  <a:lnTo>
                    <a:pt x="134747" y="808354"/>
                  </a:lnTo>
                  <a:lnTo>
                    <a:pt x="1511173" y="808354"/>
                  </a:lnTo>
                  <a:lnTo>
                    <a:pt x="1553764" y="801485"/>
                  </a:lnTo>
                  <a:lnTo>
                    <a:pt x="1590754" y="782357"/>
                  </a:lnTo>
                  <a:lnTo>
                    <a:pt x="1619922" y="753189"/>
                  </a:lnTo>
                  <a:lnTo>
                    <a:pt x="1639050" y="716199"/>
                  </a:lnTo>
                  <a:lnTo>
                    <a:pt x="1645920" y="673608"/>
                  </a:lnTo>
                  <a:lnTo>
                    <a:pt x="1645920" y="134747"/>
                  </a:lnTo>
                  <a:lnTo>
                    <a:pt x="1639050" y="92155"/>
                  </a:lnTo>
                  <a:lnTo>
                    <a:pt x="1619922" y="55165"/>
                  </a:lnTo>
                  <a:lnTo>
                    <a:pt x="1590754" y="25997"/>
                  </a:lnTo>
                  <a:lnTo>
                    <a:pt x="1553764" y="6869"/>
                  </a:lnTo>
                  <a:lnTo>
                    <a:pt x="1511173" y="0"/>
                  </a:lnTo>
                  <a:lnTo>
                    <a:pt x="134747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073777" y="3195954"/>
            <a:ext cx="1483995" cy="75374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13030" marR="106045" indent="1905" algn="ctr">
              <a:lnSpc>
                <a:spcPct val="945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CLASSICAL </a:t>
            </a:r>
            <a:r>
              <a:rPr sz="1000" b="1" dirty="0">
                <a:latin typeface="Franklin Gothic Medium"/>
                <a:cs typeface="Franklin Gothic Medium"/>
              </a:rPr>
              <a:t> D</a:t>
            </a:r>
            <a:r>
              <a:rPr sz="1000" b="1" spc="-10" dirty="0">
                <a:latin typeface="Franklin Gothic Medium"/>
                <a:cs typeface="Franklin Gothic Medium"/>
              </a:rPr>
              <a:t>U</a:t>
            </a:r>
            <a:r>
              <a:rPr sz="1000" b="1" spc="-5" dirty="0">
                <a:latin typeface="Franklin Gothic Medium"/>
                <a:cs typeface="Franklin Gothic Medium"/>
              </a:rPr>
              <a:t>E</a:t>
            </a:r>
            <a:r>
              <a:rPr sz="1000" b="1" spc="-10" dirty="0">
                <a:latin typeface="Franklin Gothic Medium"/>
                <a:cs typeface="Franklin Gothic Medium"/>
              </a:rPr>
              <a:t>T/</a:t>
            </a:r>
            <a:r>
              <a:rPr sz="1000" b="1" dirty="0">
                <a:latin typeface="Franklin Gothic Medium"/>
                <a:cs typeface="Franklin Gothic Medium"/>
              </a:rPr>
              <a:t>E</a:t>
            </a:r>
            <a:r>
              <a:rPr sz="1000" b="1" spc="5" dirty="0">
                <a:latin typeface="Franklin Gothic Medium"/>
                <a:cs typeface="Franklin Gothic Medium"/>
              </a:rPr>
              <a:t>N</a:t>
            </a:r>
            <a:r>
              <a:rPr sz="1000" b="1" spc="-15" dirty="0">
                <a:latin typeface="Franklin Gothic Medium"/>
                <a:cs typeface="Franklin Gothic Medium"/>
              </a:rPr>
              <a:t>S</a:t>
            </a:r>
            <a:r>
              <a:rPr sz="1000" b="1" spc="-5" dirty="0">
                <a:latin typeface="Franklin Gothic Medium"/>
                <a:cs typeface="Franklin Gothic Medium"/>
              </a:rPr>
              <a:t>E</a:t>
            </a:r>
            <a:r>
              <a:rPr sz="1000" b="1" dirty="0">
                <a:latin typeface="Franklin Gothic Medium"/>
                <a:cs typeface="Franklin Gothic Medium"/>
              </a:rPr>
              <a:t>MB</a:t>
            </a:r>
            <a:r>
              <a:rPr sz="1000" b="1" spc="-10" dirty="0">
                <a:latin typeface="Franklin Gothic Medium"/>
                <a:cs typeface="Franklin Gothic Medium"/>
              </a:rPr>
              <a:t>L</a:t>
            </a:r>
            <a:r>
              <a:rPr sz="1000" b="1" spc="-5" dirty="0">
                <a:latin typeface="Franklin Gothic Medium"/>
                <a:cs typeface="Franklin Gothic Medium"/>
              </a:rPr>
              <a:t>E, A</a:t>
            </a:r>
            <a:r>
              <a:rPr sz="1000" b="1" spc="5" dirty="0">
                <a:latin typeface="Franklin Gothic Medium"/>
                <a:cs typeface="Franklin Gothic Medium"/>
              </a:rPr>
              <a:t>N</a:t>
            </a:r>
            <a:r>
              <a:rPr sz="1000" b="1" spc="-5" dirty="0">
                <a:latin typeface="Franklin Gothic Medium"/>
                <a:cs typeface="Franklin Gothic Medium"/>
              </a:rPr>
              <a:t>D  PICK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STYLE </a:t>
            </a:r>
            <a:r>
              <a:rPr sz="1000" b="1" spc="-10" dirty="0">
                <a:latin typeface="Franklin Gothic Medium"/>
                <a:cs typeface="Franklin Gothic Medium"/>
              </a:rPr>
              <a:t>DUET</a:t>
            </a:r>
            <a:endParaRPr sz="1000">
              <a:latin typeface="Franklin Gothic Medium"/>
              <a:cs typeface="Franklin Gothic Medium"/>
            </a:endParaRPr>
          </a:p>
          <a:p>
            <a:pPr marL="12700" marR="5080" algn="ctr">
              <a:lnSpc>
                <a:spcPts val="1140"/>
              </a:lnSpc>
              <a:spcBef>
                <a:spcPts val="1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(FOR RULES, REFER TO pp.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326-332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&amp;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335</a:t>
            </a:r>
            <a:r>
              <a:rPr sz="1000" b="1" spc="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–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337)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961197" y="6013132"/>
            <a:ext cx="3869054" cy="1646555"/>
            <a:chOff x="1961197" y="6013132"/>
            <a:chExt cx="3869054" cy="1646555"/>
          </a:xfrm>
        </p:grpSpPr>
        <p:sp>
          <p:nvSpPr>
            <p:cNvPr id="31" name="object 31"/>
            <p:cNvSpPr/>
            <p:nvPr/>
          </p:nvSpPr>
          <p:spPr>
            <a:xfrm>
              <a:off x="3895725" y="7103110"/>
              <a:ext cx="1920239" cy="542290"/>
            </a:xfrm>
            <a:custGeom>
              <a:avLst/>
              <a:gdLst/>
              <a:ahLst/>
              <a:cxnLst/>
              <a:rect l="l" t="t" r="r" b="b"/>
              <a:pathLst>
                <a:path w="1920239" h="542290">
                  <a:moveTo>
                    <a:pt x="1920239" y="542290"/>
                  </a:moveTo>
                  <a:lnTo>
                    <a:pt x="1920239" y="429260"/>
                  </a:lnTo>
                  <a:lnTo>
                    <a:pt x="0" y="429260"/>
                  </a:lnTo>
                  <a:lnTo>
                    <a:pt x="0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895725" y="7103110"/>
              <a:ext cx="635" cy="542290"/>
            </a:xfrm>
            <a:custGeom>
              <a:avLst/>
              <a:gdLst/>
              <a:ahLst/>
              <a:cxnLst/>
              <a:rect l="l" t="t" r="r" b="b"/>
              <a:pathLst>
                <a:path w="635" h="542290">
                  <a:moveTo>
                    <a:pt x="0" y="542290"/>
                  </a:moveTo>
                  <a:lnTo>
                    <a:pt x="635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975485" y="7103110"/>
              <a:ext cx="1920239" cy="542290"/>
            </a:xfrm>
            <a:custGeom>
              <a:avLst/>
              <a:gdLst/>
              <a:ahLst/>
              <a:cxnLst/>
              <a:rect l="l" t="t" r="r" b="b"/>
              <a:pathLst>
                <a:path w="1920239" h="542290">
                  <a:moveTo>
                    <a:pt x="0" y="542290"/>
                  </a:moveTo>
                  <a:lnTo>
                    <a:pt x="0" y="429260"/>
                  </a:lnTo>
                  <a:lnTo>
                    <a:pt x="1920239" y="429260"/>
                  </a:lnTo>
                  <a:lnTo>
                    <a:pt x="1920239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072765" y="6017895"/>
              <a:ext cx="1645920" cy="1085215"/>
            </a:xfrm>
            <a:custGeom>
              <a:avLst/>
              <a:gdLst/>
              <a:ahLst/>
              <a:cxnLst/>
              <a:rect l="l" t="t" r="r" b="b"/>
              <a:pathLst>
                <a:path w="1645920" h="1085215">
                  <a:moveTo>
                    <a:pt x="1465072" y="0"/>
                  </a:moveTo>
                  <a:lnTo>
                    <a:pt x="180848" y="0"/>
                  </a:lnTo>
                  <a:lnTo>
                    <a:pt x="132791" y="6464"/>
                  </a:lnTo>
                  <a:lnTo>
                    <a:pt x="89596" y="24703"/>
                  </a:lnTo>
                  <a:lnTo>
                    <a:pt x="52990" y="52990"/>
                  </a:lnTo>
                  <a:lnTo>
                    <a:pt x="24703" y="89596"/>
                  </a:lnTo>
                  <a:lnTo>
                    <a:pt x="6464" y="132791"/>
                  </a:lnTo>
                  <a:lnTo>
                    <a:pt x="0" y="180847"/>
                  </a:lnTo>
                  <a:lnTo>
                    <a:pt x="0" y="904366"/>
                  </a:lnTo>
                  <a:lnTo>
                    <a:pt x="6464" y="952423"/>
                  </a:lnTo>
                  <a:lnTo>
                    <a:pt x="24703" y="995618"/>
                  </a:lnTo>
                  <a:lnTo>
                    <a:pt x="52990" y="1032224"/>
                  </a:lnTo>
                  <a:lnTo>
                    <a:pt x="89596" y="1060511"/>
                  </a:lnTo>
                  <a:lnTo>
                    <a:pt x="132791" y="1078750"/>
                  </a:lnTo>
                  <a:lnTo>
                    <a:pt x="180848" y="1085214"/>
                  </a:lnTo>
                  <a:lnTo>
                    <a:pt x="1465072" y="1085214"/>
                  </a:lnTo>
                  <a:lnTo>
                    <a:pt x="1513128" y="1078750"/>
                  </a:lnTo>
                  <a:lnTo>
                    <a:pt x="1556323" y="1060511"/>
                  </a:lnTo>
                  <a:lnTo>
                    <a:pt x="1592929" y="1032224"/>
                  </a:lnTo>
                  <a:lnTo>
                    <a:pt x="1621216" y="995618"/>
                  </a:lnTo>
                  <a:lnTo>
                    <a:pt x="1639455" y="952423"/>
                  </a:lnTo>
                  <a:lnTo>
                    <a:pt x="1645920" y="904366"/>
                  </a:lnTo>
                  <a:lnTo>
                    <a:pt x="1645920" y="180847"/>
                  </a:lnTo>
                  <a:lnTo>
                    <a:pt x="1639455" y="132791"/>
                  </a:lnTo>
                  <a:lnTo>
                    <a:pt x="1621216" y="89596"/>
                  </a:lnTo>
                  <a:lnTo>
                    <a:pt x="1592929" y="52990"/>
                  </a:lnTo>
                  <a:lnTo>
                    <a:pt x="1556323" y="24703"/>
                  </a:lnTo>
                  <a:lnTo>
                    <a:pt x="1513128" y="6464"/>
                  </a:lnTo>
                  <a:lnTo>
                    <a:pt x="1465072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072765" y="6017895"/>
              <a:ext cx="1645920" cy="1085215"/>
            </a:xfrm>
            <a:custGeom>
              <a:avLst/>
              <a:gdLst/>
              <a:ahLst/>
              <a:cxnLst/>
              <a:rect l="l" t="t" r="r" b="b"/>
              <a:pathLst>
                <a:path w="1645920" h="1085215">
                  <a:moveTo>
                    <a:pt x="180848" y="0"/>
                  </a:moveTo>
                  <a:lnTo>
                    <a:pt x="132791" y="6464"/>
                  </a:lnTo>
                  <a:lnTo>
                    <a:pt x="89596" y="24703"/>
                  </a:lnTo>
                  <a:lnTo>
                    <a:pt x="52990" y="52990"/>
                  </a:lnTo>
                  <a:lnTo>
                    <a:pt x="24703" y="89596"/>
                  </a:lnTo>
                  <a:lnTo>
                    <a:pt x="6464" y="132791"/>
                  </a:lnTo>
                  <a:lnTo>
                    <a:pt x="0" y="180847"/>
                  </a:lnTo>
                  <a:lnTo>
                    <a:pt x="0" y="904366"/>
                  </a:lnTo>
                  <a:lnTo>
                    <a:pt x="6464" y="952423"/>
                  </a:lnTo>
                  <a:lnTo>
                    <a:pt x="24703" y="995618"/>
                  </a:lnTo>
                  <a:lnTo>
                    <a:pt x="52990" y="1032224"/>
                  </a:lnTo>
                  <a:lnTo>
                    <a:pt x="89596" y="1060511"/>
                  </a:lnTo>
                  <a:lnTo>
                    <a:pt x="132791" y="1078750"/>
                  </a:lnTo>
                  <a:lnTo>
                    <a:pt x="180848" y="1085214"/>
                  </a:lnTo>
                  <a:lnTo>
                    <a:pt x="1465072" y="1085214"/>
                  </a:lnTo>
                  <a:lnTo>
                    <a:pt x="1513128" y="1078750"/>
                  </a:lnTo>
                  <a:lnTo>
                    <a:pt x="1556323" y="1060511"/>
                  </a:lnTo>
                  <a:lnTo>
                    <a:pt x="1592929" y="1032224"/>
                  </a:lnTo>
                  <a:lnTo>
                    <a:pt x="1621216" y="995618"/>
                  </a:lnTo>
                  <a:lnTo>
                    <a:pt x="1639455" y="952423"/>
                  </a:lnTo>
                  <a:lnTo>
                    <a:pt x="1645920" y="904366"/>
                  </a:lnTo>
                  <a:lnTo>
                    <a:pt x="1645920" y="180847"/>
                  </a:lnTo>
                  <a:lnTo>
                    <a:pt x="1639455" y="132791"/>
                  </a:lnTo>
                  <a:lnTo>
                    <a:pt x="1621216" y="89596"/>
                  </a:lnTo>
                  <a:lnTo>
                    <a:pt x="1592929" y="52990"/>
                  </a:lnTo>
                  <a:lnTo>
                    <a:pt x="1556323" y="24703"/>
                  </a:lnTo>
                  <a:lnTo>
                    <a:pt x="1513128" y="6464"/>
                  </a:lnTo>
                  <a:lnTo>
                    <a:pt x="1465072" y="0"/>
                  </a:lnTo>
                  <a:lnTo>
                    <a:pt x="180848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394075" y="6036945"/>
            <a:ext cx="1003300" cy="918844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85115" marR="275590" algn="ctr">
              <a:lnSpc>
                <a:spcPts val="1360"/>
              </a:lnSpc>
              <a:spcBef>
                <a:spcPts val="210"/>
              </a:spcBef>
            </a:pPr>
            <a:r>
              <a:rPr sz="1200" b="1" dirty="0">
                <a:latin typeface="Franklin Gothic Medium"/>
                <a:cs typeface="Franklin Gothic Medium"/>
              </a:rPr>
              <a:t>R</a:t>
            </a:r>
            <a:r>
              <a:rPr sz="1200" b="1" spc="-15" dirty="0">
                <a:latin typeface="Franklin Gothic Medium"/>
                <a:cs typeface="Franklin Gothic Medium"/>
              </a:rPr>
              <a:t>U</a:t>
            </a:r>
            <a:r>
              <a:rPr sz="1200" b="1" spc="-5" dirty="0">
                <a:latin typeface="Franklin Gothic Medium"/>
                <a:cs typeface="Franklin Gothic Medium"/>
              </a:rPr>
              <a:t>LES  ON</a:t>
            </a:r>
            <a:endParaRPr sz="1200">
              <a:latin typeface="Franklin Gothic Medium"/>
              <a:cs typeface="Franklin Gothic Medium"/>
            </a:endParaRPr>
          </a:p>
          <a:p>
            <a:pPr algn="ctr">
              <a:lnSpc>
                <a:spcPts val="1285"/>
              </a:lnSpc>
            </a:pPr>
            <a:r>
              <a:rPr sz="1200" b="1" spc="-5" dirty="0">
                <a:latin typeface="Franklin Gothic Medium"/>
                <a:cs typeface="Franklin Gothic Medium"/>
              </a:rPr>
              <a:t>PROGRESSION</a:t>
            </a:r>
            <a:endParaRPr sz="1200">
              <a:latin typeface="Franklin Gothic Medium"/>
              <a:cs typeface="Franklin Gothic Medium"/>
            </a:endParaRPr>
          </a:p>
          <a:p>
            <a:pPr marL="1905" algn="ctr">
              <a:lnSpc>
                <a:spcPts val="1405"/>
              </a:lnSpc>
            </a:pPr>
            <a:r>
              <a:rPr sz="1200" b="1" spc="-5" dirty="0">
                <a:latin typeface="Franklin Gothic Medium"/>
                <a:cs typeface="Franklin Gothic Medium"/>
              </a:rPr>
              <a:t>OF</a:t>
            </a:r>
            <a:endParaRPr sz="1200">
              <a:latin typeface="Franklin Gothic Medium"/>
              <a:cs typeface="Franklin Gothic Medium"/>
            </a:endParaRPr>
          </a:p>
          <a:p>
            <a:pPr marL="1905" algn="ctr">
              <a:lnSpc>
                <a:spcPct val="100000"/>
              </a:lnSpc>
              <a:spcBef>
                <a:spcPts val="75"/>
              </a:spcBef>
            </a:pPr>
            <a:r>
              <a:rPr sz="1200" b="1" spc="-5" dirty="0">
                <a:latin typeface="Franklin Gothic Medium"/>
                <a:cs typeface="Franklin Gothic Medium"/>
              </a:rPr>
              <a:t>LEVELS</a:t>
            </a:r>
            <a:endParaRPr sz="1200">
              <a:latin typeface="Franklin Gothic Medium"/>
              <a:cs typeface="Franklin Gothic Medium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147762" y="7640637"/>
            <a:ext cx="1655445" cy="1094740"/>
            <a:chOff x="1147762" y="7640637"/>
            <a:chExt cx="1655445" cy="1094740"/>
          </a:xfrm>
        </p:grpSpPr>
        <p:sp>
          <p:nvSpPr>
            <p:cNvPr id="38" name="object 38"/>
            <p:cNvSpPr/>
            <p:nvPr/>
          </p:nvSpPr>
          <p:spPr>
            <a:xfrm>
              <a:off x="1152525" y="7645400"/>
              <a:ext cx="1645920" cy="1085215"/>
            </a:xfrm>
            <a:custGeom>
              <a:avLst/>
              <a:gdLst/>
              <a:ahLst/>
              <a:cxnLst/>
              <a:rect l="l" t="t" r="r" b="b"/>
              <a:pathLst>
                <a:path w="1645920" h="1085215">
                  <a:moveTo>
                    <a:pt x="1465072" y="0"/>
                  </a:moveTo>
                  <a:lnTo>
                    <a:pt x="180847" y="0"/>
                  </a:lnTo>
                  <a:lnTo>
                    <a:pt x="132778" y="6464"/>
                  </a:lnTo>
                  <a:lnTo>
                    <a:pt x="89579" y="24703"/>
                  </a:lnTo>
                  <a:lnTo>
                    <a:pt x="52976" y="52990"/>
                  </a:lnTo>
                  <a:lnTo>
                    <a:pt x="24695" y="89596"/>
                  </a:lnTo>
                  <a:lnTo>
                    <a:pt x="6461" y="132791"/>
                  </a:lnTo>
                  <a:lnTo>
                    <a:pt x="0" y="180848"/>
                  </a:lnTo>
                  <a:lnTo>
                    <a:pt x="0" y="904366"/>
                  </a:lnTo>
                  <a:lnTo>
                    <a:pt x="6461" y="952423"/>
                  </a:lnTo>
                  <a:lnTo>
                    <a:pt x="24695" y="995618"/>
                  </a:lnTo>
                  <a:lnTo>
                    <a:pt x="52976" y="1032224"/>
                  </a:lnTo>
                  <a:lnTo>
                    <a:pt x="89579" y="1060511"/>
                  </a:lnTo>
                  <a:lnTo>
                    <a:pt x="132778" y="1078750"/>
                  </a:lnTo>
                  <a:lnTo>
                    <a:pt x="180847" y="1085215"/>
                  </a:lnTo>
                  <a:lnTo>
                    <a:pt x="1465072" y="1085215"/>
                  </a:lnTo>
                  <a:lnTo>
                    <a:pt x="1513128" y="1078750"/>
                  </a:lnTo>
                  <a:lnTo>
                    <a:pt x="1556323" y="1060511"/>
                  </a:lnTo>
                  <a:lnTo>
                    <a:pt x="1592929" y="1032224"/>
                  </a:lnTo>
                  <a:lnTo>
                    <a:pt x="1621216" y="995618"/>
                  </a:lnTo>
                  <a:lnTo>
                    <a:pt x="1639455" y="952423"/>
                  </a:lnTo>
                  <a:lnTo>
                    <a:pt x="1645920" y="904366"/>
                  </a:lnTo>
                  <a:lnTo>
                    <a:pt x="1645920" y="180848"/>
                  </a:lnTo>
                  <a:lnTo>
                    <a:pt x="1639455" y="132791"/>
                  </a:lnTo>
                  <a:lnTo>
                    <a:pt x="1621216" y="89596"/>
                  </a:lnTo>
                  <a:lnTo>
                    <a:pt x="1592929" y="52990"/>
                  </a:lnTo>
                  <a:lnTo>
                    <a:pt x="1556323" y="24703"/>
                  </a:lnTo>
                  <a:lnTo>
                    <a:pt x="1513128" y="6464"/>
                  </a:lnTo>
                  <a:lnTo>
                    <a:pt x="1465072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152525" y="7645400"/>
              <a:ext cx="1645920" cy="1085215"/>
            </a:xfrm>
            <a:custGeom>
              <a:avLst/>
              <a:gdLst/>
              <a:ahLst/>
              <a:cxnLst/>
              <a:rect l="l" t="t" r="r" b="b"/>
              <a:pathLst>
                <a:path w="1645920" h="1085215">
                  <a:moveTo>
                    <a:pt x="180847" y="0"/>
                  </a:moveTo>
                  <a:lnTo>
                    <a:pt x="132778" y="6464"/>
                  </a:lnTo>
                  <a:lnTo>
                    <a:pt x="89579" y="24703"/>
                  </a:lnTo>
                  <a:lnTo>
                    <a:pt x="52976" y="52990"/>
                  </a:lnTo>
                  <a:lnTo>
                    <a:pt x="24695" y="89596"/>
                  </a:lnTo>
                  <a:lnTo>
                    <a:pt x="6461" y="132791"/>
                  </a:lnTo>
                  <a:lnTo>
                    <a:pt x="0" y="180848"/>
                  </a:lnTo>
                  <a:lnTo>
                    <a:pt x="0" y="904366"/>
                  </a:lnTo>
                  <a:lnTo>
                    <a:pt x="6461" y="952423"/>
                  </a:lnTo>
                  <a:lnTo>
                    <a:pt x="24695" y="995618"/>
                  </a:lnTo>
                  <a:lnTo>
                    <a:pt x="52976" y="1032224"/>
                  </a:lnTo>
                  <a:lnTo>
                    <a:pt x="89579" y="1060511"/>
                  </a:lnTo>
                  <a:lnTo>
                    <a:pt x="132778" y="1078750"/>
                  </a:lnTo>
                  <a:lnTo>
                    <a:pt x="180847" y="1085215"/>
                  </a:lnTo>
                  <a:lnTo>
                    <a:pt x="1465072" y="1085215"/>
                  </a:lnTo>
                  <a:lnTo>
                    <a:pt x="1513128" y="1078750"/>
                  </a:lnTo>
                  <a:lnTo>
                    <a:pt x="1556323" y="1060511"/>
                  </a:lnTo>
                  <a:lnTo>
                    <a:pt x="1592929" y="1032224"/>
                  </a:lnTo>
                  <a:lnTo>
                    <a:pt x="1621216" y="995618"/>
                  </a:lnTo>
                  <a:lnTo>
                    <a:pt x="1639455" y="952423"/>
                  </a:lnTo>
                  <a:lnTo>
                    <a:pt x="1645920" y="904366"/>
                  </a:lnTo>
                  <a:lnTo>
                    <a:pt x="1645920" y="180848"/>
                  </a:lnTo>
                  <a:lnTo>
                    <a:pt x="1639455" y="132791"/>
                  </a:lnTo>
                  <a:lnTo>
                    <a:pt x="1621216" y="89596"/>
                  </a:lnTo>
                  <a:lnTo>
                    <a:pt x="1592929" y="52990"/>
                  </a:lnTo>
                  <a:lnTo>
                    <a:pt x="1556323" y="24703"/>
                  </a:lnTo>
                  <a:lnTo>
                    <a:pt x="1513128" y="6464"/>
                  </a:lnTo>
                  <a:lnTo>
                    <a:pt x="1465072" y="0"/>
                  </a:lnTo>
                  <a:lnTo>
                    <a:pt x="180847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1173784" y="7671054"/>
            <a:ext cx="1604645" cy="104013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8100" marR="30480" indent="-635" algn="ctr">
              <a:lnSpc>
                <a:spcPct val="94300"/>
              </a:lnSpc>
              <a:spcBef>
                <a:spcPts val="16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IN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GUITAR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EVENTS,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STUDENTS HAVE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THE </a:t>
            </a:r>
            <a:r>
              <a:rPr sz="1000" b="1" spc="-5" dirty="0">
                <a:latin typeface="Franklin Gothic Medium"/>
                <a:cs typeface="Franklin Gothic Medium"/>
              </a:rPr>
              <a:t> OPTION </a:t>
            </a:r>
            <a:r>
              <a:rPr sz="1000" b="1" spc="-10" dirty="0">
                <a:latin typeface="Franklin Gothic Medium"/>
                <a:cs typeface="Franklin Gothic Medium"/>
              </a:rPr>
              <a:t>OF </a:t>
            </a:r>
            <a:r>
              <a:rPr sz="1000" b="1" spc="-5" dirty="0">
                <a:latin typeface="Franklin Gothic Medium"/>
                <a:cs typeface="Franklin Gothic Medium"/>
              </a:rPr>
              <a:t>STAYING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IN </a:t>
            </a:r>
            <a:r>
              <a:rPr sz="1000" b="1" spc="-10" dirty="0">
                <a:latin typeface="Franklin Gothic Medium"/>
                <a:cs typeface="Franklin Gothic Medium"/>
              </a:rPr>
              <a:t>THE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SAME CLASS FOR A 2</a:t>
            </a:r>
            <a:r>
              <a:rPr sz="975" b="1" spc="-7" baseline="21367" dirty="0">
                <a:latin typeface="Franklin Gothic Medium"/>
                <a:cs typeface="Franklin Gothic Medium"/>
              </a:rPr>
              <a:t>ND </a:t>
            </a:r>
            <a:r>
              <a:rPr sz="975" b="1" baseline="21367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YEAR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WITH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DIFFERENT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PIECES, REGARDLESS OF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RATING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068002" y="7640637"/>
            <a:ext cx="1655445" cy="1094740"/>
            <a:chOff x="3068002" y="7640637"/>
            <a:chExt cx="1655445" cy="1094740"/>
          </a:xfrm>
        </p:grpSpPr>
        <p:sp>
          <p:nvSpPr>
            <p:cNvPr id="42" name="object 42"/>
            <p:cNvSpPr/>
            <p:nvPr/>
          </p:nvSpPr>
          <p:spPr>
            <a:xfrm>
              <a:off x="3072764" y="7645400"/>
              <a:ext cx="1645920" cy="1085215"/>
            </a:xfrm>
            <a:custGeom>
              <a:avLst/>
              <a:gdLst/>
              <a:ahLst/>
              <a:cxnLst/>
              <a:rect l="l" t="t" r="r" b="b"/>
              <a:pathLst>
                <a:path w="1645920" h="1085215">
                  <a:moveTo>
                    <a:pt x="1465072" y="0"/>
                  </a:moveTo>
                  <a:lnTo>
                    <a:pt x="180848" y="0"/>
                  </a:lnTo>
                  <a:lnTo>
                    <a:pt x="132791" y="6464"/>
                  </a:lnTo>
                  <a:lnTo>
                    <a:pt x="89596" y="24703"/>
                  </a:lnTo>
                  <a:lnTo>
                    <a:pt x="52990" y="52990"/>
                  </a:lnTo>
                  <a:lnTo>
                    <a:pt x="24703" y="89596"/>
                  </a:lnTo>
                  <a:lnTo>
                    <a:pt x="6464" y="132791"/>
                  </a:lnTo>
                  <a:lnTo>
                    <a:pt x="0" y="180848"/>
                  </a:lnTo>
                  <a:lnTo>
                    <a:pt x="0" y="904366"/>
                  </a:lnTo>
                  <a:lnTo>
                    <a:pt x="6464" y="952423"/>
                  </a:lnTo>
                  <a:lnTo>
                    <a:pt x="24703" y="995618"/>
                  </a:lnTo>
                  <a:lnTo>
                    <a:pt x="52990" y="1032224"/>
                  </a:lnTo>
                  <a:lnTo>
                    <a:pt x="89596" y="1060511"/>
                  </a:lnTo>
                  <a:lnTo>
                    <a:pt x="132791" y="1078750"/>
                  </a:lnTo>
                  <a:lnTo>
                    <a:pt x="180848" y="1085215"/>
                  </a:lnTo>
                  <a:lnTo>
                    <a:pt x="1465072" y="1085215"/>
                  </a:lnTo>
                  <a:lnTo>
                    <a:pt x="1513128" y="1078750"/>
                  </a:lnTo>
                  <a:lnTo>
                    <a:pt x="1556323" y="1060511"/>
                  </a:lnTo>
                  <a:lnTo>
                    <a:pt x="1592929" y="1032224"/>
                  </a:lnTo>
                  <a:lnTo>
                    <a:pt x="1621216" y="995618"/>
                  </a:lnTo>
                  <a:lnTo>
                    <a:pt x="1639455" y="952423"/>
                  </a:lnTo>
                  <a:lnTo>
                    <a:pt x="1645920" y="904366"/>
                  </a:lnTo>
                  <a:lnTo>
                    <a:pt x="1645920" y="180848"/>
                  </a:lnTo>
                  <a:lnTo>
                    <a:pt x="1639455" y="132791"/>
                  </a:lnTo>
                  <a:lnTo>
                    <a:pt x="1621216" y="89596"/>
                  </a:lnTo>
                  <a:lnTo>
                    <a:pt x="1592929" y="52990"/>
                  </a:lnTo>
                  <a:lnTo>
                    <a:pt x="1556323" y="24703"/>
                  </a:lnTo>
                  <a:lnTo>
                    <a:pt x="1513128" y="6464"/>
                  </a:lnTo>
                  <a:lnTo>
                    <a:pt x="1465072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072764" y="7645400"/>
              <a:ext cx="1645920" cy="1085215"/>
            </a:xfrm>
            <a:custGeom>
              <a:avLst/>
              <a:gdLst/>
              <a:ahLst/>
              <a:cxnLst/>
              <a:rect l="l" t="t" r="r" b="b"/>
              <a:pathLst>
                <a:path w="1645920" h="1085215">
                  <a:moveTo>
                    <a:pt x="180848" y="0"/>
                  </a:moveTo>
                  <a:lnTo>
                    <a:pt x="132791" y="6464"/>
                  </a:lnTo>
                  <a:lnTo>
                    <a:pt x="89596" y="24703"/>
                  </a:lnTo>
                  <a:lnTo>
                    <a:pt x="52990" y="52990"/>
                  </a:lnTo>
                  <a:lnTo>
                    <a:pt x="24703" y="89596"/>
                  </a:lnTo>
                  <a:lnTo>
                    <a:pt x="6464" y="132791"/>
                  </a:lnTo>
                  <a:lnTo>
                    <a:pt x="0" y="180848"/>
                  </a:lnTo>
                  <a:lnTo>
                    <a:pt x="0" y="904366"/>
                  </a:lnTo>
                  <a:lnTo>
                    <a:pt x="6464" y="952423"/>
                  </a:lnTo>
                  <a:lnTo>
                    <a:pt x="24703" y="995618"/>
                  </a:lnTo>
                  <a:lnTo>
                    <a:pt x="52990" y="1032224"/>
                  </a:lnTo>
                  <a:lnTo>
                    <a:pt x="89596" y="1060511"/>
                  </a:lnTo>
                  <a:lnTo>
                    <a:pt x="132791" y="1078750"/>
                  </a:lnTo>
                  <a:lnTo>
                    <a:pt x="180848" y="1085215"/>
                  </a:lnTo>
                  <a:lnTo>
                    <a:pt x="1465072" y="1085215"/>
                  </a:lnTo>
                  <a:lnTo>
                    <a:pt x="1513128" y="1078750"/>
                  </a:lnTo>
                  <a:lnTo>
                    <a:pt x="1556323" y="1060511"/>
                  </a:lnTo>
                  <a:lnTo>
                    <a:pt x="1592929" y="1032224"/>
                  </a:lnTo>
                  <a:lnTo>
                    <a:pt x="1621216" y="995618"/>
                  </a:lnTo>
                  <a:lnTo>
                    <a:pt x="1639455" y="952423"/>
                  </a:lnTo>
                  <a:lnTo>
                    <a:pt x="1645920" y="904366"/>
                  </a:lnTo>
                  <a:lnTo>
                    <a:pt x="1645920" y="180848"/>
                  </a:lnTo>
                  <a:lnTo>
                    <a:pt x="1639455" y="132791"/>
                  </a:lnTo>
                  <a:lnTo>
                    <a:pt x="1621216" y="89596"/>
                  </a:lnTo>
                  <a:lnTo>
                    <a:pt x="1592929" y="52990"/>
                  </a:lnTo>
                  <a:lnTo>
                    <a:pt x="1556323" y="24703"/>
                  </a:lnTo>
                  <a:lnTo>
                    <a:pt x="1513128" y="6464"/>
                  </a:lnTo>
                  <a:lnTo>
                    <a:pt x="1465072" y="0"/>
                  </a:lnTo>
                  <a:lnTo>
                    <a:pt x="180848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3119754" y="7671054"/>
            <a:ext cx="1554480" cy="9118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065" marR="5080" indent="30480" algn="ctr">
              <a:lnSpc>
                <a:spcPct val="96400"/>
              </a:lnSpc>
              <a:spcBef>
                <a:spcPts val="14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AFTER</a:t>
            </a:r>
            <a:r>
              <a:rPr sz="1000" b="1" spc="5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A</a:t>
            </a:r>
            <a:r>
              <a:rPr sz="1000" b="1" spc="6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MAXIMUM</a:t>
            </a:r>
            <a:r>
              <a:rPr sz="1000" b="1" spc="60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OF </a:t>
            </a:r>
            <a:r>
              <a:rPr sz="1000" b="1" spc="-5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TWO </a:t>
            </a:r>
            <a:r>
              <a:rPr sz="1000" b="1" spc="-5" dirty="0">
                <a:latin typeface="Franklin Gothic Medium"/>
                <a:cs typeface="Franklin Gothic Medium"/>
              </a:rPr>
              <a:t>YEARS </a:t>
            </a:r>
            <a:r>
              <a:rPr sz="1000" b="1" dirty="0">
                <a:latin typeface="Franklin Gothic Medium"/>
                <a:cs typeface="Franklin Gothic Medium"/>
              </a:rPr>
              <a:t>IN </a:t>
            </a:r>
            <a:r>
              <a:rPr sz="1000" b="1" spc="-10" dirty="0">
                <a:latin typeface="Franklin Gothic Medium"/>
                <a:cs typeface="Franklin Gothic Medium"/>
              </a:rPr>
              <a:t>THE </a:t>
            </a:r>
            <a:r>
              <a:rPr sz="1000" b="1" spc="-5" dirty="0">
                <a:latin typeface="Franklin Gothic Medium"/>
                <a:cs typeface="Franklin Gothic Medium"/>
              </a:rPr>
              <a:t>SAME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CLASS, STUDENTS MUST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PROGRESS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TO</a:t>
            </a:r>
            <a:r>
              <a:rPr sz="1000" b="1" spc="-30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NEXT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CLASS. </a:t>
            </a:r>
            <a:r>
              <a:rPr sz="1000" b="1" spc="-23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REGRESSION IS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NOT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ALLOWED.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4988242" y="7640637"/>
            <a:ext cx="1655445" cy="1094740"/>
            <a:chOff x="4988242" y="7640637"/>
            <a:chExt cx="1655445" cy="1094740"/>
          </a:xfrm>
        </p:grpSpPr>
        <p:sp>
          <p:nvSpPr>
            <p:cNvPr id="46" name="object 46"/>
            <p:cNvSpPr/>
            <p:nvPr/>
          </p:nvSpPr>
          <p:spPr>
            <a:xfrm>
              <a:off x="4993004" y="7645400"/>
              <a:ext cx="1645920" cy="1085215"/>
            </a:xfrm>
            <a:custGeom>
              <a:avLst/>
              <a:gdLst/>
              <a:ahLst/>
              <a:cxnLst/>
              <a:rect l="l" t="t" r="r" b="b"/>
              <a:pathLst>
                <a:path w="1645920" h="1085215">
                  <a:moveTo>
                    <a:pt x="1465072" y="0"/>
                  </a:moveTo>
                  <a:lnTo>
                    <a:pt x="180848" y="0"/>
                  </a:lnTo>
                  <a:lnTo>
                    <a:pt x="132791" y="6464"/>
                  </a:lnTo>
                  <a:lnTo>
                    <a:pt x="89596" y="24703"/>
                  </a:lnTo>
                  <a:lnTo>
                    <a:pt x="52990" y="52990"/>
                  </a:lnTo>
                  <a:lnTo>
                    <a:pt x="24703" y="89596"/>
                  </a:lnTo>
                  <a:lnTo>
                    <a:pt x="6464" y="132791"/>
                  </a:lnTo>
                  <a:lnTo>
                    <a:pt x="0" y="180848"/>
                  </a:lnTo>
                  <a:lnTo>
                    <a:pt x="0" y="904366"/>
                  </a:lnTo>
                  <a:lnTo>
                    <a:pt x="6464" y="952423"/>
                  </a:lnTo>
                  <a:lnTo>
                    <a:pt x="24703" y="995618"/>
                  </a:lnTo>
                  <a:lnTo>
                    <a:pt x="52990" y="1032224"/>
                  </a:lnTo>
                  <a:lnTo>
                    <a:pt x="89596" y="1060511"/>
                  </a:lnTo>
                  <a:lnTo>
                    <a:pt x="132791" y="1078750"/>
                  </a:lnTo>
                  <a:lnTo>
                    <a:pt x="180848" y="1085215"/>
                  </a:lnTo>
                  <a:lnTo>
                    <a:pt x="1465072" y="1085215"/>
                  </a:lnTo>
                  <a:lnTo>
                    <a:pt x="1513128" y="1078750"/>
                  </a:lnTo>
                  <a:lnTo>
                    <a:pt x="1556323" y="1060511"/>
                  </a:lnTo>
                  <a:lnTo>
                    <a:pt x="1592929" y="1032224"/>
                  </a:lnTo>
                  <a:lnTo>
                    <a:pt x="1621216" y="995618"/>
                  </a:lnTo>
                  <a:lnTo>
                    <a:pt x="1639455" y="952423"/>
                  </a:lnTo>
                  <a:lnTo>
                    <a:pt x="1645920" y="904366"/>
                  </a:lnTo>
                  <a:lnTo>
                    <a:pt x="1645920" y="180848"/>
                  </a:lnTo>
                  <a:lnTo>
                    <a:pt x="1639455" y="132791"/>
                  </a:lnTo>
                  <a:lnTo>
                    <a:pt x="1621216" y="89596"/>
                  </a:lnTo>
                  <a:lnTo>
                    <a:pt x="1592929" y="52990"/>
                  </a:lnTo>
                  <a:lnTo>
                    <a:pt x="1556323" y="24703"/>
                  </a:lnTo>
                  <a:lnTo>
                    <a:pt x="1513128" y="6464"/>
                  </a:lnTo>
                  <a:lnTo>
                    <a:pt x="1465072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993004" y="7645400"/>
              <a:ext cx="1645920" cy="1085215"/>
            </a:xfrm>
            <a:custGeom>
              <a:avLst/>
              <a:gdLst/>
              <a:ahLst/>
              <a:cxnLst/>
              <a:rect l="l" t="t" r="r" b="b"/>
              <a:pathLst>
                <a:path w="1645920" h="1085215">
                  <a:moveTo>
                    <a:pt x="180848" y="0"/>
                  </a:moveTo>
                  <a:lnTo>
                    <a:pt x="132791" y="6464"/>
                  </a:lnTo>
                  <a:lnTo>
                    <a:pt x="89596" y="24703"/>
                  </a:lnTo>
                  <a:lnTo>
                    <a:pt x="52990" y="52990"/>
                  </a:lnTo>
                  <a:lnTo>
                    <a:pt x="24703" y="89596"/>
                  </a:lnTo>
                  <a:lnTo>
                    <a:pt x="6464" y="132791"/>
                  </a:lnTo>
                  <a:lnTo>
                    <a:pt x="0" y="180848"/>
                  </a:lnTo>
                  <a:lnTo>
                    <a:pt x="0" y="904366"/>
                  </a:lnTo>
                  <a:lnTo>
                    <a:pt x="6464" y="952423"/>
                  </a:lnTo>
                  <a:lnTo>
                    <a:pt x="24703" y="995618"/>
                  </a:lnTo>
                  <a:lnTo>
                    <a:pt x="52990" y="1032224"/>
                  </a:lnTo>
                  <a:lnTo>
                    <a:pt x="89596" y="1060511"/>
                  </a:lnTo>
                  <a:lnTo>
                    <a:pt x="132791" y="1078750"/>
                  </a:lnTo>
                  <a:lnTo>
                    <a:pt x="180848" y="1085215"/>
                  </a:lnTo>
                  <a:lnTo>
                    <a:pt x="1465072" y="1085215"/>
                  </a:lnTo>
                  <a:lnTo>
                    <a:pt x="1513128" y="1078750"/>
                  </a:lnTo>
                  <a:lnTo>
                    <a:pt x="1556323" y="1060511"/>
                  </a:lnTo>
                  <a:lnTo>
                    <a:pt x="1592929" y="1032224"/>
                  </a:lnTo>
                  <a:lnTo>
                    <a:pt x="1621216" y="995618"/>
                  </a:lnTo>
                  <a:lnTo>
                    <a:pt x="1639455" y="952423"/>
                  </a:lnTo>
                  <a:lnTo>
                    <a:pt x="1645920" y="904366"/>
                  </a:lnTo>
                  <a:lnTo>
                    <a:pt x="1645920" y="180848"/>
                  </a:lnTo>
                  <a:lnTo>
                    <a:pt x="1639455" y="132791"/>
                  </a:lnTo>
                  <a:lnTo>
                    <a:pt x="1621216" y="89596"/>
                  </a:lnTo>
                  <a:lnTo>
                    <a:pt x="1592929" y="52990"/>
                  </a:lnTo>
                  <a:lnTo>
                    <a:pt x="1556323" y="24703"/>
                  </a:lnTo>
                  <a:lnTo>
                    <a:pt x="1513128" y="6464"/>
                  </a:lnTo>
                  <a:lnTo>
                    <a:pt x="1465072" y="0"/>
                  </a:lnTo>
                  <a:lnTo>
                    <a:pt x="180848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5111877" y="7671054"/>
            <a:ext cx="1409700" cy="76898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5240" marR="9525" algn="ctr">
              <a:lnSpc>
                <a:spcPct val="94300"/>
              </a:lnSpc>
              <a:spcBef>
                <a:spcPts val="16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IN ALL FESTIVAL EVENTS,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STUDENTS </a:t>
            </a:r>
            <a:r>
              <a:rPr sz="1000" b="1" spc="-10" dirty="0">
                <a:latin typeface="Franklin Gothic Medium"/>
                <a:cs typeface="Franklin Gothic Medium"/>
              </a:rPr>
              <a:t>MAY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REPEAT </a:t>
            </a:r>
            <a:r>
              <a:rPr sz="1000" b="1" spc="-5" dirty="0">
                <a:latin typeface="Franklin Gothic Medium"/>
                <a:cs typeface="Franklin Gothic Medium"/>
              </a:rPr>
              <a:t> THE HIGHEST CLASS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INDEFINITELY,</a:t>
            </a:r>
            <a:endParaRPr sz="1000">
              <a:latin typeface="Franklin Gothic Medium"/>
              <a:cs typeface="Franklin Gothic Medium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WITH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DIFFERENT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PIECES.</a:t>
            </a:r>
            <a:endParaRPr sz="1000">
              <a:latin typeface="Franklin Gothic Medium"/>
              <a:cs typeface="Franklin Gothic Medium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285871" y="4209415"/>
            <a:ext cx="1221105" cy="5727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ct val="99600"/>
              </a:lnSpc>
              <a:spcBef>
                <a:spcPts val="105"/>
              </a:spcBef>
            </a:pPr>
            <a:r>
              <a:rPr sz="1200" b="1" spc="-5" dirty="0">
                <a:latin typeface="Franklin Gothic Medium"/>
                <a:cs typeface="Franklin Gothic Medium"/>
              </a:rPr>
              <a:t>SELECTING</a:t>
            </a:r>
            <a:r>
              <a:rPr sz="1200" b="1" spc="-7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CLASS </a:t>
            </a:r>
            <a:r>
              <a:rPr sz="1200" b="1" spc="-285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(LEVEL)</a:t>
            </a:r>
            <a:r>
              <a:rPr sz="1200" b="1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OF </a:t>
            </a:r>
            <a:r>
              <a:rPr sz="1200" b="1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PARTICIPATION</a:t>
            </a:r>
            <a:endParaRPr sz="1200">
              <a:latin typeface="Franklin Gothic Medium"/>
              <a:cs typeface="Franklin Gothic Medium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147762" y="5150802"/>
            <a:ext cx="1655445" cy="636905"/>
            <a:chOff x="1147762" y="5150802"/>
            <a:chExt cx="1655445" cy="636905"/>
          </a:xfrm>
        </p:grpSpPr>
        <p:sp>
          <p:nvSpPr>
            <p:cNvPr id="51" name="object 51"/>
            <p:cNvSpPr/>
            <p:nvPr/>
          </p:nvSpPr>
          <p:spPr>
            <a:xfrm>
              <a:off x="1152525" y="5155565"/>
              <a:ext cx="1645920" cy="627380"/>
            </a:xfrm>
            <a:custGeom>
              <a:avLst/>
              <a:gdLst/>
              <a:ahLst/>
              <a:cxnLst/>
              <a:rect l="l" t="t" r="r" b="b"/>
              <a:pathLst>
                <a:path w="1645920" h="627379">
                  <a:moveTo>
                    <a:pt x="1541399" y="0"/>
                  </a:moveTo>
                  <a:lnTo>
                    <a:pt x="104559" y="0"/>
                  </a:lnTo>
                  <a:lnTo>
                    <a:pt x="63865" y="8223"/>
                  </a:lnTo>
                  <a:lnTo>
                    <a:pt x="30629" y="30638"/>
                  </a:lnTo>
                  <a:lnTo>
                    <a:pt x="8218" y="63865"/>
                  </a:lnTo>
                  <a:lnTo>
                    <a:pt x="0" y="104521"/>
                  </a:lnTo>
                  <a:lnTo>
                    <a:pt x="0" y="522859"/>
                  </a:lnTo>
                  <a:lnTo>
                    <a:pt x="8218" y="563514"/>
                  </a:lnTo>
                  <a:lnTo>
                    <a:pt x="30629" y="596741"/>
                  </a:lnTo>
                  <a:lnTo>
                    <a:pt x="63865" y="619156"/>
                  </a:lnTo>
                  <a:lnTo>
                    <a:pt x="104559" y="627380"/>
                  </a:lnTo>
                  <a:lnTo>
                    <a:pt x="1541399" y="627380"/>
                  </a:lnTo>
                  <a:lnTo>
                    <a:pt x="1582054" y="619156"/>
                  </a:lnTo>
                  <a:lnTo>
                    <a:pt x="1615281" y="596741"/>
                  </a:lnTo>
                  <a:lnTo>
                    <a:pt x="1637696" y="563514"/>
                  </a:lnTo>
                  <a:lnTo>
                    <a:pt x="1645920" y="522859"/>
                  </a:lnTo>
                  <a:lnTo>
                    <a:pt x="1645920" y="104521"/>
                  </a:lnTo>
                  <a:lnTo>
                    <a:pt x="1637696" y="63865"/>
                  </a:lnTo>
                  <a:lnTo>
                    <a:pt x="1615281" y="30638"/>
                  </a:lnTo>
                  <a:lnTo>
                    <a:pt x="1582054" y="8223"/>
                  </a:lnTo>
                  <a:lnTo>
                    <a:pt x="154139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152525" y="5155565"/>
              <a:ext cx="1645920" cy="627380"/>
            </a:xfrm>
            <a:custGeom>
              <a:avLst/>
              <a:gdLst/>
              <a:ahLst/>
              <a:cxnLst/>
              <a:rect l="l" t="t" r="r" b="b"/>
              <a:pathLst>
                <a:path w="1645920" h="627379">
                  <a:moveTo>
                    <a:pt x="104559" y="0"/>
                  </a:moveTo>
                  <a:lnTo>
                    <a:pt x="63865" y="8223"/>
                  </a:lnTo>
                  <a:lnTo>
                    <a:pt x="30629" y="30638"/>
                  </a:lnTo>
                  <a:lnTo>
                    <a:pt x="8218" y="63865"/>
                  </a:lnTo>
                  <a:lnTo>
                    <a:pt x="0" y="104521"/>
                  </a:lnTo>
                  <a:lnTo>
                    <a:pt x="0" y="522859"/>
                  </a:lnTo>
                  <a:lnTo>
                    <a:pt x="8218" y="563514"/>
                  </a:lnTo>
                  <a:lnTo>
                    <a:pt x="30629" y="596741"/>
                  </a:lnTo>
                  <a:lnTo>
                    <a:pt x="63865" y="619156"/>
                  </a:lnTo>
                  <a:lnTo>
                    <a:pt x="104559" y="627380"/>
                  </a:lnTo>
                  <a:lnTo>
                    <a:pt x="1541399" y="627380"/>
                  </a:lnTo>
                  <a:lnTo>
                    <a:pt x="1582054" y="619156"/>
                  </a:lnTo>
                  <a:lnTo>
                    <a:pt x="1615281" y="596741"/>
                  </a:lnTo>
                  <a:lnTo>
                    <a:pt x="1637696" y="563514"/>
                  </a:lnTo>
                  <a:lnTo>
                    <a:pt x="1645920" y="522859"/>
                  </a:lnTo>
                  <a:lnTo>
                    <a:pt x="1645920" y="104521"/>
                  </a:lnTo>
                  <a:lnTo>
                    <a:pt x="1637696" y="63865"/>
                  </a:lnTo>
                  <a:lnTo>
                    <a:pt x="1615281" y="30638"/>
                  </a:lnTo>
                  <a:lnTo>
                    <a:pt x="1582054" y="8223"/>
                  </a:lnTo>
                  <a:lnTo>
                    <a:pt x="1541399" y="0"/>
                  </a:lnTo>
                  <a:lnTo>
                    <a:pt x="104559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1238808" y="5157342"/>
            <a:ext cx="1475740" cy="61087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ctr">
              <a:lnSpc>
                <a:spcPct val="947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FIRST TIME PARTICIPANTS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CAN BEGIN IN </a:t>
            </a:r>
            <a:r>
              <a:rPr sz="1000" b="1" spc="-10" dirty="0">
                <a:latin typeface="Franklin Gothic Medium"/>
                <a:cs typeface="Franklin Gothic Medium"/>
              </a:rPr>
              <a:t>ANY </a:t>
            </a:r>
            <a:r>
              <a:rPr sz="1000" b="1" spc="-5" dirty="0">
                <a:latin typeface="Franklin Gothic Medium"/>
                <a:cs typeface="Franklin Gothic Medium"/>
              </a:rPr>
              <a:t>LEVEL, </a:t>
            </a:r>
            <a:r>
              <a:rPr sz="1000" b="1" dirty="0">
                <a:latin typeface="Franklin Gothic Medium"/>
                <a:cs typeface="Franklin Gothic Medium"/>
              </a:rPr>
              <a:t> BUT </a:t>
            </a:r>
            <a:r>
              <a:rPr sz="1000" b="1" spc="-10" dirty="0">
                <a:latin typeface="Franklin Gothic Medium"/>
                <a:cs typeface="Franklin Gothic Medium"/>
              </a:rPr>
              <a:t>CAN </a:t>
            </a:r>
            <a:r>
              <a:rPr sz="1000" b="1" dirty="0">
                <a:latin typeface="Franklin Gothic Medium"/>
                <a:cs typeface="Franklin Gothic Medium"/>
              </a:rPr>
              <a:t>NEVER </a:t>
            </a:r>
            <a:r>
              <a:rPr sz="1000" b="1" spc="-5" dirty="0">
                <a:latin typeface="Franklin Gothic Medium"/>
                <a:cs typeface="Franklin Gothic Medium"/>
              </a:rPr>
              <a:t>REGRESS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LEVELS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3068002" y="5150802"/>
            <a:ext cx="1655445" cy="636905"/>
            <a:chOff x="3068002" y="5150802"/>
            <a:chExt cx="1655445" cy="636905"/>
          </a:xfrm>
        </p:grpSpPr>
        <p:sp>
          <p:nvSpPr>
            <p:cNvPr id="55" name="object 55"/>
            <p:cNvSpPr/>
            <p:nvPr/>
          </p:nvSpPr>
          <p:spPr>
            <a:xfrm>
              <a:off x="3072764" y="5155565"/>
              <a:ext cx="1645920" cy="627380"/>
            </a:xfrm>
            <a:custGeom>
              <a:avLst/>
              <a:gdLst/>
              <a:ahLst/>
              <a:cxnLst/>
              <a:rect l="l" t="t" r="r" b="b"/>
              <a:pathLst>
                <a:path w="1645920" h="627379">
                  <a:moveTo>
                    <a:pt x="1541399" y="0"/>
                  </a:moveTo>
                  <a:lnTo>
                    <a:pt x="104521" y="0"/>
                  </a:lnTo>
                  <a:lnTo>
                    <a:pt x="63865" y="8223"/>
                  </a:lnTo>
                  <a:lnTo>
                    <a:pt x="30638" y="30638"/>
                  </a:lnTo>
                  <a:lnTo>
                    <a:pt x="8223" y="63865"/>
                  </a:lnTo>
                  <a:lnTo>
                    <a:pt x="0" y="104521"/>
                  </a:lnTo>
                  <a:lnTo>
                    <a:pt x="0" y="522859"/>
                  </a:lnTo>
                  <a:lnTo>
                    <a:pt x="8223" y="563514"/>
                  </a:lnTo>
                  <a:lnTo>
                    <a:pt x="30638" y="596741"/>
                  </a:lnTo>
                  <a:lnTo>
                    <a:pt x="63865" y="619156"/>
                  </a:lnTo>
                  <a:lnTo>
                    <a:pt x="104521" y="627380"/>
                  </a:lnTo>
                  <a:lnTo>
                    <a:pt x="1541399" y="627380"/>
                  </a:lnTo>
                  <a:lnTo>
                    <a:pt x="1582054" y="619156"/>
                  </a:lnTo>
                  <a:lnTo>
                    <a:pt x="1615281" y="596741"/>
                  </a:lnTo>
                  <a:lnTo>
                    <a:pt x="1637696" y="563514"/>
                  </a:lnTo>
                  <a:lnTo>
                    <a:pt x="1645920" y="522859"/>
                  </a:lnTo>
                  <a:lnTo>
                    <a:pt x="1645920" y="104521"/>
                  </a:lnTo>
                  <a:lnTo>
                    <a:pt x="1637696" y="63865"/>
                  </a:lnTo>
                  <a:lnTo>
                    <a:pt x="1615281" y="30638"/>
                  </a:lnTo>
                  <a:lnTo>
                    <a:pt x="1582054" y="8223"/>
                  </a:lnTo>
                  <a:lnTo>
                    <a:pt x="154139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072764" y="5155565"/>
              <a:ext cx="1645920" cy="627380"/>
            </a:xfrm>
            <a:custGeom>
              <a:avLst/>
              <a:gdLst/>
              <a:ahLst/>
              <a:cxnLst/>
              <a:rect l="l" t="t" r="r" b="b"/>
              <a:pathLst>
                <a:path w="1645920" h="627379">
                  <a:moveTo>
                    <a:pt x="104521" y="0"/>
                  </a:moveTo>
                  <a:lnTo>
                    <a:pt x="63865" y="8223"/>
                  </a:lnTo>
                  <a:lnTo>
                    <a:pt x="30638" y="30638"/>
                  </a:lnTo>
                  <a:lnTo>
                    <a:pt x="8223" y="63865"/>
                  </a:lnTo>
                  <a:lnTo>
                    <a:pt x="0" y="104521"/>
                  </a:lnTo>
                  <a:lnTo>
                    <a:pt x="0" y="522859"/>
                  </a:lnTo>
                  <a:lnTo>
                    <a:pt x="8223" y="563514"/>
                  </a:lnTo>
                  <a:lnTo>
                    <a:pt x="30638" y="596741"/>
                  </a:lnTo>
                  <a:lnTo>
                    <a:pt x="63865" y="619156"/>
                  </a:lnTo>
                  <a:lnTo>
                    <a:pt x="104521" y="627380"/>
                  </a:lnTo>
                  <a:lnTo>
                    <a:pt x="1541399" y="627380"/>
                  </a:lnTo>
                  <a:lnTo>
                    <a:pt x="1582054" y="619156"/>
                  </a:lnTo>
                  <a:lnTo>
                    <a:pt x="1615281" y="596741"/>
                  </a:lnTo>
                  <a:lnTo>
                    <a:pt x="1637696" y="563514"/>
                  </a:lnTo>
                  <a:lnTo>
                    <a:pt x="1645920" y="522859"/>
                  </a:lnTo>
                  <a:lnTo>
                    <a:pt x="1645920" y="104521"/>
                  </a:lnTo>
                  <a:lnTo>
                    <a:pt x="1637696" y="63865"/>
                  </a:lnTo>
                  <a:lnTo>
                    <a:pt x="1615281" y="30638"/>
                  </a:lnTo>
                  <a:lnTo>
                    <a:pt x="1582054" y="8223"/>
                  </a:lnTo>
                  <a:lnTo>
                    <a:pt x="1541399" y="0"/>
                  </a:lnTo>
                  <a:lnTo>
                    <a:pt x="10452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3163951" y="5157342"/>
            <a:ext cx="1466850" cy="61087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-2540" algn="ctr">
              <a:lnSpc>
                <a:spcPct val="947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STUDENTS CAN ADVANCE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BY SKIPPING AHEAD </a:t>
            </a:r>
            <a:r>
              <a:rPr sz="1000" b="1" dirty="0">
                <a:latin typeface="Franklin Gothic Medium"/>
                <a:cs typeface="Franklin Gothic Medium"/>
              </a:rPr>
              <a:t>IN 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CLASSES, </a:t>
            </a:r>
            <a:r>
              <a:rPr sz="1000" b="1" spc="-10" dirty="0">
                <a:latin typeface="Franklin Gothic Medium"/>
                <a:cs typeface="Franklin Gothic Medium"/>
              </a:rPr>
              <a:t>BUT CAN </a:t>
            </a:r>
            <a:r>
              <a:rPr sz="1000" b="1" spc="-5" dirty="0">
                <a:latin typeface="Franklin Gothic Medium"/>
                <a:cs typeface="Franklin Gothic Medium"/>
              </a:rPr>
              <a:t>NEVER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REGRESS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4988242" y="5150802"/>
            <a:ext cx="1655445" cy="636905"/>
            <a:chOff x="4988242" y="5150802"/>
            <a:chExt cx="1655445" cy="636905"/>
          </a:xfrm>
        </p:grpSpPr>
        <p:sp>
          <p:nvSpPr>
            <p:cNvPr id="59" name="object 59"/>
            <p:cNvSpPr/>
            <p:nvPr/>
          </p:nvSpPr>
          <p:spPr>
            <a:xfrm>
              <a:off x="4993004" y="5155565"/>
              <a:ext cx="1645920" cy="627380"/>
            </a:xfrm>
            <a:custGeom>
              <a:avLst/>
              <a:gdLst/>
              <a:ahLst/>
              <a:cxnLst/>
              <a:rect l="l" t="t" r="r" b="b"/>
              <a:pathLst>
                <a:path w="1645920" h="627379">
                  <a:moveTo>
                    <a:pt x="1541399" y="0"/>
                  </a:moveTo>
                  <a:lnTo>
                    <a:pt x="104521" y="0"/>
                  </a:lnTo>
                  <a:lnTo>
                    <a:pt x="63865" y="8223"/>
                  </a:lnTo>
                  <a:lnTo>
                    <a:pt x="30638" y="30638"/>
                  </a:lnTo>
                  <a:lnTo>
                    <a:pt x="8223" y="63865"/>
                  </a:lnTo>
                  <a:lnTo>
                    <a:pt x="0" y="104521"/>
                  </a:lnTo>
                  <a:lnTo>
                    <a:pt x="0" y="522859"/>
                  </a:lnTo>
                  <a:lnTo>
                    <a:pt x="8223" y="563514"/>
                  </a:lnTo>
                  <a:lnTo>
                    <a:pt x="30638" y="596741"/>
                  </a:lnTo>
                  <a:lnTo>
                    <a:pt x="63865" y="619156"/>
                  </a:lnTo>
                  <a:lnTo>
                    <a:pt x="104521" y="627380"/>
                  </a:lnTo>
                  <a:lnTo>
                    <a:pt x="1541399" y="627380"/>
                  </a:lnTo>
                  <a:lnTo>
                    <a:pt x="1582054" y="619156"/>
                  </a:lnTo>
                  <a:lnTo>
                    <a:pt x="1615281" y="596741"/>
                  </a:lnTo>
                  <a:lnTo>
                    <a:pt x="1637696" y="563514"/>
                  </a:lnTo>
                  <a:lnTo>
                    <a:pt x="1645920" y="522859"/>
                  </a:lnTo>
                  <a:lnTo>
                    <a:pt x="1645920" y="104521"/>
                  </a:lnTo>
                  <a:lnTo>
                    <a:pt x="1637696" y="63865"/>
                  </a:lnTo>
                  <a:lnTo>
                    <a:pt x="1615281" y="30638"/>
                  </a:lnTo>
                  <a:lnTo>
                    <a:pt x="1582054" y="8223"/>
                  </a:lnTo>
                  <a:lnTo>
                    <a:pt x="154139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993004" y="5155565"/>
              <a:ext cx="1645920" cy="627380"/>
            </a:xfrm>
            <a:custGeom>
              <a:avLst/>
              <a:gdLst/>
              <a:ahLst/>
              <a:cxnLst/>
              <a:rect l="l" t="t" r="r" b="b"/>
              <a:pathLst>
                <a:path w="1645920" h="627379">
                  <a:moveTo>
                    <a:pt x="104521" y="0"/>
                  </a:moveTo>
                  <a:lnTo>
                    <a:pt x="63865" y="8223"/>
                  </a:lnTo>
                  <a:lnTo>
                    <a:pt x="30638" y="30638"/>
                  </a:lnTo>
                  <a:lnTo>
                    <a:pt x="8223" y="63865"/>
                  </a:lnTo>
                  <a:lnTo>
                    <a:pt x="0" y="104521"/>
                  </a:lnTo>
                  <a:lnTo>
                    <a:pt x="0" y="522859"/>
                  </a:lnTo>
                  <a:lnTo>
                    <a:pt x="8223" y="563514"/>
                  </a:lnTo>
                  <a:lnTo>
                    <a:pt x="30638" y="596741"/>
                  </a:lnTo>
                  <a:lnTo>
                    <a:pt x="63865" y="619156"/>
                  </a:lnTo>
                  <a:lnTo>
                    <a:pt x="104521" y="627380"/>
                  </a:lnTo>
                  <a:lnTo>
                    <a:pt x="1541399" y="627380"/>
                  </a:lnTo>
                  <a:lnTo>
                    <a:pt x="1582054" y="619156"/>
                  </a:lnTo>
                  <a:lnTo>
                    <a:pt x="1615281" y="596741"/>
                  </a:lnTo>
                  <a:lnTo>
                    <a:pt x="1637696" y="563514"/>
                  </a:lnTo>
                  <a:lnTo>
                    <a:pt x="1645920" y="522859"/>
                  </a:lnTo>
                  <a:lnTo>
                    <a:pt x="1645920" y="104521"/>
                  </a:lnTo>
                  <a:lnTo>
                    <a:pt x="1637696" y="63865"/>
                  </a:lnTo>
                  <a:lnTo>
                    <a:pt x="1615281" y="30638"/>
                  </a:lnTo>
                  <a:lnTo>
                    <a:pt x="1582054" y="8223"/>
                  </a:lnTo>
                  <a:lnTo>
                    <a:pt x="1541399" y="0"/>
                  </a:lnTo>
                  <a:lnTo>
                    <a:pt x="10452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5035677" y="5157342"/>
            <a:ext cx="1562735" cy="61087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2540" algn="ctr">
              <a:lnSpc>
                <a:spcPct val="947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STUDENTS PLAYING </a:t>
            </a:r>
            <a:r>
              <a:rPr sz="1000" b="1" dirty="0">
                <a:latin typeface="Franklin Gothic Medium"/>
                <a:cs typeface="Franklin Gothic Medium"/>
              </a:rPr>
              <a:t>IN PRE-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PRIMARY CLASS </a:t>
            </a:r>
            <a:r>
              <a:rPr sz="1000" b="1" spc="-10" dirty="0">
                <a:latin typeface="Franklin Gothic Medium"/>
                <a:cs typeface="Franklin Gothic Medium"/>
              </a:rPr>
              <a:t>MUST BE </a:t>
            </a:r>
            <a:r>
              <a:rPr sz="1000" b="1" spc="-5" dirty="0">
                <a:latin typeface="Franklin Gothic Medium"/>
                <a:cs typeface="Franklin Gothic Medium"/>
              </a:rPr>
              <a:t>8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OR YOUNGER ON FESTIVAL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DATE</a:t>
            </a:r>
            <a:endParaRPr sz="10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79419" y="8763710"/>
            <a:ext cx="8159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--CONTINUED—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61197" y="919162"/>
            <a:ext cx="3869054" cy="1162050"/>
            <a:chOff x="1961197" y="919162"/>
            <a:chExt cx="3869054" cy="1162050"/>
          </a:xfrm>
        </p:grpSpPr>
        <p:sp>
          <p:nvSpPr>
            <p:cNvPr id="4" name="object 4"/>
            <p:cNvSpPr/>
            <p:nvPr/>
          </p:nvSpPr>
          <p:spPr>
            <a:xfrm>
              <a:off x="3895725" y="1685925"/>
              <a:ext cx="1920239" cy="381000"/>
            </a:xfrm>
            <a:custGeom>
              <a:avLst/>
              <a:gdLst/>
              <a:ahLst/>
              <a:cxnLst/>
              <a:rect l="l" t="t" r="r" b="b"/>
              <a:pathLst>
                <a:path w="1920239" h="381000">
                  <a:moveTo>
                    <a:pt x="1920239" y="381000"/>
                  </a:moveTo>
                  <a:lnTo>
                    <a:pt x="1920239" y="301625"/>
                  </a:lnTo>
                  <a:lnTo>
                    <a:pt x="0" y="301625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95725" y="1685925"/>
              <a:ext cx="635" cy="381000"/>
            </a:xfrm>
            <a:custGeom>
              <a:avLst/>
              <a:gdLst/>
              <a:ahLst/>
              <a:cxnLst/>
              <a:rect l="l" t="t" r="r" b="b"/>
              <a:pathLst>
                <a:path w="635" h="381000">
                  <a:moveTo>
                    <a:pt x="0" y="381000"/>
                  </a:moveTo>
                  <a:lnTo>
                    <a:pt x="635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75485" y="1685925"/>
              <a:ext cx="1920239" cy="381000"/>
            </a:xfrm>
            <a:custGeom>
              <a:avLst/>
              <a:gdLst/>
              <a:ahLst/>
              <a:cxnLst/>
              <a:rect l="l" t="t" r="r" b="b"/>
              <a:pathLst>
                <a:path w="1920239" h="381000">
                  <a:moveTo>
                    <a:pt x="0" y="381000"/>
                  </a:moveTo>
                  <a:lnTo>
                    <a:pt x="0" y="301625"/>
                  </a:lnTo>
                  <a:lnTo>
                    <a:pt x="1920239" y="301625"/>
                  </a:lnTo>
                  <a:lnTo>
                    <a:pt x="192023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72765" y="923925"/>
              <a:ext cx="1645920" cy="762000"/>
            </a:xfrm>
            <a:custGeom>
              <a:avLst/>
              <a:gdLst/>
              <a:ahLst/>
              <a:cxnLst/>
              <a:rect l="l" t="t" r="r" b="b"/>
              <a:pathLst>
                <a:path w="1645920" h="762000">
                  <a:moveTo>
                    <a:pt x="1518920" y="0"/>
                  </a:moveTo>
                  <a:lnTo>
                    <a:pt x="127000" y="0"/>
                  </a:lnTo>
                  <a:lnTo>
                    <a:pt x="77581" y="9985"/>
                  </a:lnTo>
                  <a:lnTo>
                    <a:pt x="37211" y="37210"/>
                  </a:lnTo>
                  <a:lnTo>
                    <a:pt x="9985" y="77581"/>
                  </a:lnTo>
                  <a:lnTo>
                    <a:pt x="0" y="127000"/>
                  </a:lnTo>
                  <a:lnTo>
                    <a:pt x="0" y="635000"/>
                  </a:lnTo>
                  <a:lnTo>
                    <a:pt x="9985" y="684418"/>
                  </a:lnTo>
                  <a:lnTo>
                    <a:pt x="37211" y="724789"/>
                  </a:lnTo>
                  <a:lnTo>
                    <a:pt x="77581" y="752014"/>
                  </a:lnTo>
                  <a:lnTo>
                    <a:pt x="127000" y="762000"/>
                  </a:lnTo>
                  <a:lnTo>
                    <a:pt x="1518920" y="762000"/>
                  </a:lnTo>
                  <a:lnTo>
                    <a:pt x="1568338" y="752014"/>
                  </a:lnTo>
                  <a:lnTo>
                    <a:pt x="1608709" y="724789"/>
                  </a:lnTo>
                  <a:lnTo>
                    <a:pt x="1635934" y="684418"/>
                  </a:lnTo>
                  <a:lnTo>
                    <a:pt x="1645920" y="635000"/>
                  </a:lnTo>
                  <a:lnTo>
                    <a:pt x="1645920" y="127000"/>
                  </a:lnTo>
                  <a:lnTo>
                    <a:pt x="1635934" y="77581"/>
                  </a:lnTo>
                  <a:lnTo>
                    <a:pt x="1608709" y="37210"/>
                  </a:lnTo>
                  <a:lnTo>
                    <a:pt x="1568338" y="9985"/>
                  </a:lnTo>
                  <a:lnTo>
                    <a:pt x="151892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72765" y="923925"/>
              <a:ext cx="1645920" cy="762000"/>
            </a:xfrm>
            <a:custGeom>
              <a:avLst/>
              <a:gdLst/>
              <a:ahLst/>
              <a:cxnLst/>
              <a:rect l="l" t="t" r="r" b="b"/>
              <a:pathLst>
                <a:path w="1645920" h="762000">
                  <a:moveTo>
                    <a:pt x="127000" y="0"/>
                  </a:moveTo>
                  <a:lnTo>
                    <a:pt x="77581" y="9985"/>
                  </a:lnTo>
                  <a:lnTo>
                    <a:pt x="37211" y="37210"/>
                  </a:lnTo>
                  <a:lnTo>
                    <a:pt x="9985" y="77581"/>
                  </a:lnTo>
                  <a:lnTo>
                    <a:pt x="0" y="127000"/>
                  </a:lnTo>
                  <a:lnTo>
                    <a:pt x="0" y="635000"/>
                  </a:lnTo>
                  <a:lnTo>
                    <a:pt x="9985" y="684418"/>
                  </a:lnTo>
                  <a:lnTo>
                    <a:pt x="37211" y="724789"/>
                  </a:lnTo>
                  <a:lnTo>
                    <a:pt x="77581" y="752014"/>
                  </a:lnTo>
                  <a:lnTo>
                    <a:pt x="127000" y="762000"/>
                  </a:lnTo>
                  <a:lnTo>
                    <a:pt x="1518920" y="762000"/>
                  </a:lnTo>
                  <a:lnTo>
                    <a:pt x="1568338" y="752014"/>
                  </a:lnTo>
                  <a:lnTo>
                    <a:pt x="1608709" y="724789"/>
                  </a:lnTo>
                  <a:lnTo>
                    <a:pt x="1635934" y="684418"/>
                  </a:lnTo>
                  <a:lnTo>
                    <a:pt x="1645920" y="635000"/>
                  </a:lnTo>
                  <a:lnTo>
                    <a:pt x="1645920" y="127000"/>
                  </a:lnTo>
                  <a:lnTo>
                    <a:pt x="1635934" y="77581"/>
                  </a:lnTo>
                  <a:lnTo>
                    <a:pt x="1608709" y="37210"/>
                  </a:lnTo>
                  <a:lnTo>
                    <a:pt x="1568338" y="9985"/>
                  </a:lnTo>
                  <a:lnTo>
                    <a:pt x="1518920" y="0"/>
                  </a:lnTo>
                  <a:lnTo>
                    <a:pt x="12700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519042" y="1040638"/>
            <a:ext cx="753745" cy="5727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99600"/>
              </a:lnSpc>
              <a:spcBef>
                <a:spcPts val="105"/>
              </a:spcBef>
            </a:pPr>
            <a:r>
              <a:rPr sz="1200" b="1" spc="-10" dirty="0">
                <a:latin typeface="Franklin Gothic Medium"/>
                <a:cs typeface="Franklin Gothic Medium"/>
              </a:rPr>
              <a:t>CLA</a:t>
            </a:r>
            <a:r>
              <a:rPr sz="1200" b="1" dirty="0">
                <a:latin typeface="Franklin Gothic Medium"/>
                <a:cs typeface="Franklin Gothic Medium"/>
              </a:rPr>
              <a:t>S</a:t>
            </a:r>
            <a:r>
              <a:rPr sz="1200" b="1" spc="-10" dirty="0">
                <a:latin typeface="Franklin Gothic Medium"/>
                <a:cs typeface="Franklin Gothic Medium"/>
              </a:rPr>
              <a:t>SI</a:t>
            </a:r>
            <a:r>
              <a:rPr sz="1200" b="1" spc="-5" dirty="0">
                <a:latin typeface="Franklin Gothic Medium"/>
                <a:cs typeface="Franklin Gothic Medium"/>
              </a:rPr>
              <a:t>C</a:t>
            </a:r>
            <a:r>
              <a:rPr sz="1200" b="1" spc="-10" dirty="0">
                <a:latin typeface="Franklin Gothic Medium"/>
                <a:cs typeface="Franklin Gothic Medium"/>
              </a:rPr>
              <a:t>A</a:t>
            </a:r>
            <a:r>
              <a:rPr sz="1200" b="1" spc="-5" dirty="0">
                <a:latin typeface="Franklin Gothic Medium"/>
                <a:cs typeface="Franklin Gothic Medium"/>
              </a:rPr>
              <a:t>L  GUITAR </a:t>
            </a:r>
            <a:r>
              <a:rPr sz="1200" b="1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SOLO</a:t>
            </a:r>
            <a:endParaRPr sz="1200">
              <a:latin typeface="Franklin Gothic Medium"/>
              <a:cs typeface="Franklin Gothic Medium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47762" y="2062162"/>
            <a:ext cx="1655445" cy="771525"/>
            <a:chOff x="1147762" y="2062162"/>
            <a:chExt cx="1655445" cy="771525"/>
          </a:xfrm>
        </p:grpSpPr>
        <p:sp>
          <p:nvSpPr>
            <p:cNvPr id="11" name="object 11"/>
            <p:cNvSpPr/>
            <p:nvPr/>
          </p:nvSpPr>
          <p:spPr>
            <a:xfrm>
              <a:off x="1152525" y="2066925"/>
              <a:ext cx="1645920" cy="762000"/>
            </a:xfrm>
            <a:custGeom>
              <a:avLst/>
              <a:gdLst/>
              <a:ahLst/>
              <a:cxnLst/>
              <a:rect l="l" t="t" r="r" b="b"/>
              <a:pathLst>
                <a:path w="1645920" h="762000">
                  <a:moveTo>
                    <a:pt x="1518920" y="0"/>
                  </a:moveTo>
                  <a:lnTo>
                    <a:pt x="127000" y="0"/>
                  </a:lnTo>
                  <a:lnTo>
                    <a:pt x="77570" y="9985"/>
                  </a:lnTo>
                  <a:lnTo>
                    <a:pt x="37201" y="37210"/>
                  </a:lnTo>
                  <a:lnTo>
                    <a:pt x="9981" y="77581"/>
                  </a:lnTo>
                  <a:lnTo>
                    <a:pt x="0" y="127000"/>
                  </a:lnTo>
                  <a:lnTo>
                    <a:pt x="0" y="635000"/>
                  </a:lnTo>
                  <a:lnTo>
                    <a:pt x="9981" y="684418"/>
                  </a:lnTo>
                  <a:lnTo>
                    <a:pt x="37201" y="724789"/>
                  </a:lnTo>
                  <a:lnTo>
                    <a:pt x="77570" y="752014"/>
                  </a:lnTo>
                  <a:lnTo>
                    <a:pt x="127000" y="762000"/>
                  </a:lnTo>
                  <a:lnTo>
                    <a:pt x="1518920" y="762000"/>
                  </a:lnTo>
                  <a:lnTo>
                    <a:pt x="1568338" y="752014"/>
                  </a:lnTo>
                  <a:lnTo>
                    <a:pt x="1608709" y="724789"/>
                  </a:lnTo>
                  <a:lnTo>
                    <a:pt x="1635934" y="684418"/>
                  </a:lnTo>
                  <a:lnTo>
                    <a:pt x="1645920" y="635000"/>
                  </a:lnTo>
                  <a:lnTo>
                    <a:pt x="1645920" y="127000"/>
                  </a:lnTo>
                  <a:lnTo>
                    <a:pt x="1635934" y="77581"/>
                  </a:lnTo>
                  <a:lnTo>
                    <a:pt x="1608708" y="37210"/>
                  </a:lnTo>
                  <a:lnTo>
                    <a:pt x="1568338" y="9985"/>
                  </a:lnTo>
                  <a:lnTo>
                    <a:pt x="151892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52525" y="2066925"/>
              <a:ext cx="1645920" cy="762000"/>
            </a:xfrm>
            <a:custGeom>
              <a:avLst/>
              <a:gdLst/>
              <a:ahLst/>
              <a:cxnLst/>
              <a:rect l="l" t="t" r="r" b="b"/>
              <a:pathLst>
                <a:path w="1645920" h="762000">
                  <a:moveTo>
                    <a:pt x="127000" y="0"/>
                  </a:moveTo>
                  <a:lnTo>
                    <a:pt x="77570" y="9985"/>
                  </a:lnTo>
                  <a:lnTo>
                    <a:pt x="37201" y="37210"/>
                  </a:lnTo>
                  <a:lnTo>
                    <a:pt x="9981" y="77581"/>
                  </a:lnTo>
                  <a:lnTo>
                    <a:pt x="0" y="127000"/>
                  </a:lnTo>
                  <a:lnTo>
                    <a:pt x="0" y="635000"/>
                  </a:lnTo>
                  <a:lnTo>
                    <a:pt x="9981" y="684418"/>
                  </a:lnTo>
                  <a:lnTo>
                    <a:pt x="37201" y="724789"/>
                  </a:lnTo>
                  <a:lnTo>
                    <a:pt x="77570" y="752014"/>
                  </a:lnTo>
                  <a:lnTo>
                    <a:pt x="127000" y="762000"/>
                  </a:lnTo>
                  <a:lnTo>
                    <a:pt x="1518920" y="762000"/>
                  </a:lnTo>
                  <a:lnTo>
                    <a:pt x="1568338" y="752014"/>
                  </a:lnTo>
                  <a:lnTo>
                    <a:pt x="1608709" y="724789"/>
                  </a:lnTo>
                  <a:lnTo>
                    <a:pt x="1635934" y="684418"/>
                  </a:lnTo>
                  <a:lnTo>
                    <a:pt x="1645920" y="635000"/>
                  </a:lnTo>
                  <a:lnTo>
                    <a:pt x="1645920" y="127000"/>
                  </a:lnTo>
                  <a:lnTo>
                    <a:pt x="1635934" y="77581"/>
                  </a:lnTo>
                  <a:lnTo>
                    <a:pt x="1608708" y="37210"/>
                  </a:lnTo>
                  <a:lnTo>
                    <a:pt x="1568338" y="9985"/>
                  </a:lnTo>
                  <a:lnTo>
                    <a:pt x="1518920" y="0"/>
                  </a:lnTo>
                  <a:lnTo>
                    <a:pt x="12700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371346" y="2075433"/>
            <a:ext cx="1209040" cy="7537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065" marR="5080" algn="ctr">
              <a:lnSpc>
                <a:spcPct val="94300"/>
              </a:lnSpc>
              <a:spcBef>
                <a:spcPts val="16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STUDENTS</a:t>
            </a:r>
            <a:r>
              <a:rPr sz="1000" b="1" spc="-3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PLAY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TWO </a:t>
            </a:r>
            <a:r>
              <a:rPr sz="1000" b="1" spc="-23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MEMORIZED PIECES.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SELECT ONE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PIECE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FROM</a:t>
            </a:r>
            <a:endParaRPr sz="1000">
              <a:latin typeface="Franklin Gothic Medium"/>
              <a:cs typeface="Franklin Gothic Medium"/>
            </a:endParaRPr>
          </a:p>
          <a:p>
            <a:pPr algn="ctr">
              <a:lnSpc>
                <a:spcPts val="1140"/>
              </a:lnSpc>
            </a:pPr>
            <a:r>
              <a:rPr sz="1000" b="1" spc="-5" dirty="0">
                <a:latin typeface="Franklin Gothic Medium"/>
                <a:cs typeface="Franklin Gothic Medium"/>
              </a:rPr>
              <a:t>REQUIRED</a:t>
            </a:r>
            <a:r>
              <a:rPr sz="1000" b="1" spc="-3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LIST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068002" y="2062162"/>
            <a:ext cx="1655445" cy="771525"/>
            <a:chOff x="3068002" y="2062162"/>
            <a:chExt cx="1655445" cy="771525"/>
          </a:xfrm>
        </p:grpSpPr>
        <p:sp>
          <p:nvSpPr>
            <p:cNvPr id="15" name="object 15"/>
            <p:cNvSpPr/>
            <p:nvPr/>
          </p:nvSpPr>
          <p:spPr>
            <a:xfrm>
              <a:off x="3072764" y="2066925"/>
              <a:ext cx="1645920" cy="762000"/>
            </a:xfrm>
            <a:custGeom>
              <a:avLst/>
              <a:gdLst/>
              <a:ahLst/>
              <a:cxnLst/>
              <a:rect l="l" t="t" r="r" b="b"/>
              <a:pathLst>
                <a:path w="1645920" h="762000">
                  <a:moveTo>
                    <a:pt x="1518920" y="0"/>
                  </a:moveTo>
                  <a:lnTo>
                    <a:pt x="127000" y="0"/>
                  </a:lnTo>
                  <a:lnTo>
                    <a:pt x="77581" y="9985"/>
                  </a:lnTo>
                  <a:lnTo>
                    <a:pt x="37211" y="37210"/>
                  </a:lnTo>
                  <a:lnTo>
                    <a:pt x="9985" y="77581"/>
                  </a:lnTo>
                  <a:lnTo>
                    <a:pt x="0" y="127000"/>
                  </a:lnTo>
                  <a:lnTo>
                    <a:pt x="0" y="635000"/>
                  </a:lnTo>
                  <a:lnTo>
                    <a:pt x="9985" y="684418"/>
                  </a:lnTo>
                  <a:lnTo>
                    <a:pt x="37211" y="724789"/>
                  </a:lnTo>
                  <a:lnTo>
                    <a:pt x="77581" y="752014"/>
                  </a:lnTo>
                  <a:lnTo>
                    <a:pt x="127000" y="762000"/>
                  </a:lnTo>
                  <a:lnTo>
                    <a:pt x="1518920" y="762000"/>
                  </a:lnTo>
                  <a:lnTo>
                    <a:pt x="1568338" y="752014"/>
                  </a:lnTo>
                  <a:lnTo>
                    <a:pt x="1608709" y="724789"/>
                  </a:lnTo>
                  <a:lnTo>
                    <a:pt x="1635934" y="684418"/>
                  </a:lnTo>
                  <a:lnTo>
                    <a:pt x="1645920" y="635000"/>
                  </a:lnTo>
                  <a:lnTo>
                    <a:pt x="1645920" y="127000"/>
                  </a:lnTo>
                  <a:lnTo>
                    <a:pt x="1635934" y="77581"/>
                  </a:lnTo>
                  <a:lnTo>
                    <a:pt x="1608709" y="37210"/>
                  </a:lnTo>
                  <a:lnTo>
                    <a:pt x="1568338" y="9985"/>
                  </a:lnTo>
                  <a:lnTo>
                    <a:pt x="151892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72764" y="2066925"/>
              <a:ext cx="1645920" cy="762000"/>
            </a:xfrm>
            <a:custGeom>
              <a:avLst/>
              <a:gdLst/>
              <a:ahLst/>
              <a:cxnLst/>
              <a:rect l="l" t="t" r="r" b="b"/>
              <a:pathLst>
                <a:path w="1645920" h="762000">
                  <a:moveTo>
                    <a:pt x="127000" y="0"/>
                  </a:moveTo>
                  <a:lnTo>
                    <a:pt x="77581" y="9985"/>
                  </a:lnTo>
                  <a:lnTo>
                    <a:pt x="37211" y="37210"/>
                  </a:lnTo>
                  <a:lnTo>
                    <a:pt x="9985" y="77581"/>
                  </a:lnTo>
                  <a:lnTo>
                    <a:pt x="0" y="127000"/>
                  </a:lnTo>
                  <a:lnTo>
                    <a:pt x="0" y="635000"/>
                  </a:lnTo>
                  <a:lnTo>
                    <a:pt x="9985" y="684418"/>
                  </a:lnTo>
                  <a:lnTo>
                    <a:pt x="37211" y="724789"/>
                  </a:lnTo>
                  <a:lnTo>
                    <a:pt x="77581" y="752014"/>
                  </a:lnTo>
                  <a:lnTo>
                    <a:pt x="127000" y="762000"/>
                  </a:lnTo>
                  <a:lnTo>
                    <a:pt x="1518920" y="762000"/>
                  </a:lnTo>
                  <a:lnTo>
                    <a:pt x="1568338" y="752014"/>
                  </a:lnTo>
                  <a:lnTo>
                    <a:pt x="1608709" y="724789"/>
                  </a:lnTo>
                  <a:lnTo>
                    <a:pt x="1635934" y="684418"/>
                  </a:lnTo>
                  <a:lnTo>
                    <a:pt x="1645920" y="635000"/>
                  </a:lnTo>
                  <a:lnTo>
                    <a:pt x="1645920" y="127000"/>
                  </a:lnTo>
                  <a:lnTo>
                    <a:pt x="1635934" y="77581"/>
                  </a:lnTo>
                  <a:lnTo>
                    <a:pt x="1608709" y="37210"/>
                  </a:lnTo>
                  <a:lnTo>
                    <a:pt x="1568338" y="9985"/>
                  </a:lnTo>
                  <a:lnTo>
                    <a:pt x="1518920" y="0"/>
                  </a:lnTo>
                  <a:lnTo>
                    <a:pt x="12700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279775" y="2075433"/>
            <a:ext cx="1230630" cy="62230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41605" marR="5080" indent="-129539">
              <a:lnSpc>
                <a:spcPct val="945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CHOICE PIECE </a:t>
            </a:r>
            <a:r>
              <a:rPr sz="1000" b="1" spc="-10" dirty="0">
                <a:latin typeface="Franklin Gothic Medium"/>
                <a:cs typeface="Franklin Gothic Medium"/>
              </a:rPr>
              <a:t>CAN BE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ANOTHER LISTED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REQUIRED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PIECE</a:t>
            </a:r>
            <a:endParaRPr sz="1000">
              <a:latin typeface="Franklin Gothic Medium"/>
              <a:cs typeface="Franklin Gothic Medium"/>
            </a:endParaRPr>
          </a:p>
          <a:p>
            <a:pPr marL="65405">
              <a:lnSpc>
                <a:spcPct val="100000"/>
              </a:lnSpc>
              <a:spcBef>
                <a:spcPts val="3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IN</a:t>
            </a:r>
            <a:r>
              <a:rPr sz="1000" b="1" spc="-10" dirty="0">
                <a:latin typeface="Franklin Gothic Medium"/>
                <a:cs typeface="Franklin Gothic Medium"/>
              </a:rPr>
              <a:t> THE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SAME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CLASS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988242" y="2062162"/>
            <a:ext cx="1655445" cy="771525"/>
            <a:chOff x="4988242" y="2062162"/>
            <a:chExt cx="1655445" cy="771525"/>
          </a:xfrm>
        </p:grpSpPr>
        <p:sp>
          <p:nvSpPr>
            <p:cNvPr id="19" name="object 19"/>
            <p:cNvSpPr/>
            <p:nvPr/>
          </p:nvSpPr>
          <p:spPr>
            <a:xfrm>
              <a:off x="4993004" y="2066925"/>
              <a:ext cx="1645920" cy="762000"/>
            </a:xfrm>
            <a:custGeom>
              <a:avLst/>
              <a:gdLst/>
              <a:ahLst/>
              <a:cxnLst/>
              <a:rect l="l" t="t" r="r" b="b"/>
              <a:pathLst>
                <a:path w="1645920" h="762000">
                  <a:moveTo>
                    <a:pt x="1518920" y="0"/>
                  </a:moveTo>
                  <a:lnTo>
                    <a:pt x="127000" y="0"/>
                  </a:lnTo>
                  <a:lnTo>
                    <a:pt x="77581" y="9985"/>
                  </a:lnTo>
                  <a:lnTo>
                    <a:pt x="37211" y="37210"/>
                  </a:lnTo>
                  <a:lnTo>
                    <a:pt x="9985" y="77581"/>
                  </a:lnTo>
                  <a:lnTo>
                    <a:pt x="0" y="127000"/>
                  </a:lnTo>
                  <a:lnTo>
                    <a:pt x="0" y="635000"/>
                  </a:lnTo>
                  <a:lnTo>
                    <a:pt x="9985" y="684418"/>
                  </a:lnTo>
                  <a:lnTo>
                    <a:pt x="37211" y="724789"/>
                  </a:lnTo>
                  <a:lnTo>
                    <a:pt x="77581" y="752014"/>
                  </a:lnTo>
                  <a:lnTo>
                    <a:pt x="127000" y="762000"/>
                  </a:lnTo>
                  <a:lnTo>
                    <a:pt x="1518920" y="762000"/>
                  </a:lnTo>
                  <a:lnTo>
                    <a:pt x="1568338" y="752014"/>
                  </a:lnTo>
                  <a:lnTo>
                    <a:pt x="1608709" y="724789"/>
                  </a:lnTo>
                  <a:lnTo>
                    <a:pt x="1635934" y="684418"/>
                  </a:lnTo>
                  <a:lnTo>
                    <a:pt x="1645920" y="635000"/>
                  </a:lnTo>
                  <a:lnTo>
                    <a:pt x="1645920" y="127000"/>
                  </a:lnTo>
                  <a:lnTo>
                    <a:pt x="1635934" y="77581"/>
                  </a:lnTo>
                  <a:lnTo>
                    <a:pt x="1608709" y="37210"/>
                  </a:lnTo>
                  <a:lnTo>
                    <a:pt x="1568338" y="9985"/>
                  </a:lnTo>
                  <a:lnTo>
                    <a:pt x="151892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93004" y="2066925"/>
              <a:ext cx="1645920" cy="762000"/>
            </a:xfrm>
            <a:custGeom>
              <a:avLst/>
              <a:gdLst/>
              <a:ahLst/>
              <a:cxnLst/>
              <a:rect l="l" t="t" r="r" b="b"/>
              <a:pathLst>
                <a:path w="1645920" h="762000">
                  <a:moveTo>
                    <a:pt x="127000" y="0"/>
                  </a:moveTo>
                  <a:lnTo>
                    <a:pt x="77581" y="9985"/>
                  </a:lnTo>
                  <a:lnTo>
                    <a:pt x="37211" y="37210"/>
                  </a:lnTo>
                  <a:lnTo>
                    <a:pt x="9985" y="77581"/>
                  </a:lnTo>
                  <a:lnTo>
                    <a:pt x="0" y="127000"/>
                  </a:lnTo>
                  <a:lnTo>
                    <a:pt x="0" y="635000"/>
                  </a:lnTo>
                  <a:lnTo>
                    <a:pt x="9985" y="684418"/>
                  </a:lnTo>
                  <a:lnTo>
                    <a:pt x="37211" y="724789"/>
                  </a:lnTo>
                  <a:lnTo>
                    <a:pt x="77581" y="752014"/>
                  </a:lnTo>
                  <a:lnTo>
                    <a:pt x="127000" y="762000"/>
                  </a:lnTo>
                  <a:lnTo>
                    <a:pt x="1518920" y="762000"/>
                  </a:lnTo>
                  <a:lnTo>
                    <a:pt x="1568338" y="752014"/>
                  </a:lnTo>
                  <a:lnTo>
                    <a:pt x="1608709" y="724789"/>
                  </a:lnTo>
                  <a:lnTo>
                    <a:pt x="1635934" y="684418"/>
                  </a:lnTo>
                  <a:lnTo>
                    <a:pt x="1645920" y="635000"/>
                  </a:lnTo>
                  <a:lnTo>
                    <a:pt x="1645920" y="127000"/>
                  </a:lnTo>
                  <a:lnTo>
                    <a:pt x="1635934" y="77581"/>
                  </a:lnTo>
                  <a:lnTo>
                    <a:pt x="1608709" y="37210"/>
                  </a:lnTo>
                  <a:lnTo>
                    <a:pt x="1568338" y="9985"/>
                  </a:lnTo>
                  <a:lnTo>
                    <a:pt x="1518920" y="0"/>
                  </a:lnTo>
                  <a:lnTo>
                    <a:pt x="12700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053965" y="2075433"/>
            <a:ext cx="1525905" cy="75374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065" marR="5080" indent="-635" algn="ctr">
              <a:lnSpc>
                <a:spcPct val="945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CHOICE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PIECE </a:t>
            </a:r>
            <a:r>
              <a:rPr sz="1000" b="1" spc="-10" dirty="0">
                <a:latin typeface="Franklin Gothic Medium"/>
                <a:cs typeface="Franklin Gothic Medium"/>
              </a:rPr>
              <a:t>CAN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BE</a:t>
            </a:r>
            <a:r>
              <a:rPr sz="1000" b="1" spc="-5" dirty="0">
                <a:latin typeface="Franklin Gothic Medium"/>
                <a:cs typeface="Franklin Gothic Medium"/>
              </a:rPr>
              <a:t> A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PIECE NOT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LISTED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IN 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BULLETIN, BUT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SHOULD </a:t>
            </a:r>
            <a:r>
              <a:rPr sz="1000" b="1" spc="-10" dirty="0">
                <a:latin typeface="Franklin Gothic Medium"/>
                <a:cs typeface="Franklin Gothic Medium"/>
              </a:rPr>
              <a:t>BE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OF SIMILAR DIFFICULTY </a:t>
            </a:r>
            <a:r>
              <a:rPr sz="1000" b="1" spc="5" dirty="0">
                <a:latin typeface="Franklin Gothic Medium"/>
                <a:cs typeface="Franklin Gothic Medium"/>
              </a:rPr>
              <a:t>AS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REQUIRED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PIECE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961197" y="3192462"/>
            <a:ext cx="3869054" cy="1165225"/>
            <a:chOff x="1961197" y="3192462"/>
            <a:chExt cx="3869054" cy="1165225"/>
          </a:xfrm>
        </p:grpSpPr>
        <p:sp>
          <p:nvSpPr>
            <p:cNvPr id="23" name="object 23"/>
            <p:cNvSpPr/>
            <p:nvPr/>
          </p:nvSpPr>
          <p:spPr>
            <a:xfrm>
              <a:off x="3895725" y="3961765"/>
              <a:ext cx="1920239" cy="381635"/>
            </a:xfrm>
            <a:custGeom>
              <a:avLst/>
              <a:gdLst/>
              <a:ahLst/>
              <a:cxnLst/>
              <a:rect l="l" t="t" r="r" b="b"/>
              <a:pathLst>
                <a:path w="1920239" h="381635">
                  <a:moveTo>
                    <a:pt x="1920239" y="381635"/>
                  </a:moveTo>
                  <a:lnTo>
                    <a:pt x="1920239" y="302133"/>
                  </a:lnTo>
                  <a:lnTo>
                    <a:pt x="0" y="302133"/>
                  </a:lnTo>
                  <a:lnTo>
                    <a:pt x="0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895725" y="3961765"/>
              <a:ext cx="635" cy="381635"/>
            </a:xfrm>
            <a:custGeom>
              <a:avLst/>
              <a:gdLst/>
              <a:ahLst/>
              <a:cxnLst/>
              <a:rect l="l" t="t" r="r" b="b"/>
              <a:pathLst>
                <a:path w="635" h="381635">
                  <a:moveTo>
                    <a:pt x="0" y="381635"/>
                  </a:moveTo>
                  <a:lnTo>
                    <a:pt x="63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975485" y="3961765"/>
              <a:ext cx="1920239" cy="381635"/>
            </a:xfrm>
            <a:custGeom>
              <a:avLst/>
              <a:gdLst/>
              <a:ahLst/>
              <a:cxnLst/>
              <a:rect l="l" t="t" r="r" b="b"/>
              <a:pathLst>
                <a:path w="1920239" h="381635">
                  <a:moveTo>
                    <a:pt x="0" y="381635"/>
                  </a:moveTo>
                  <a:lnTo>
                    <a:pt x="0" y="302133"/>
                  </a:lnTo>
                  <a:lnTo>
                    <a:pt x="1920239" y="302133"/>
                  </a:lnTo>
                  <a:lnTo>
                    <a:pt x="1920239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72765" y="3197225"/>
              <a:ext cx="1645920" cy="764540"/>
            </a:xfrm>
            <a:custGeom>
              <a:avLst/>
              <a:gdLst/>
              <a:ahLst/>
              <a:cxnLst/>
              <a:rect l="l" t="t" r="r" b="b"/>
              <a:pathLst>
                <a:path w="1645920" h="764539">
                  <a:moveTo>
                    <a:pt x="1518539" y="0"/>
                  </a:moveTo>
                  <a:lnTo>
                    <a:pt x="127381" y="0"/>
                  </a:lnTo>
                  <a:lnTo>
                    <a:pt x="77795" y="10009"/>
                  </a:lnTo>
                  <a:lnTo>
                    <a:pt x="37306" y="37306"/>
                  </a:lnTo>
                  <a:lnTo>
                    <a:pt x="10009" y="77795"/>
                  </a:lnTo>
                  <a:lnTo>
                    <a:pt x="0" y="127380"/>
                  </a:lnTo>
                  <a:lnTo>
                    <a:pt x="0" y="637159"/>
                  </a:lnTo>
                  <a:lnTo>
                    <a:pt x="10009" y="686744"/>
                  </a:lnTo>
                  <a:lnTo>
                    <a:pt x="37306" y="727233"/>
                  </a:lnTo>
                  <a:lnTo>
                    <a:pt x="77795" y="754530"/>
                  </a:lnTo>
                  <a:lnTo>
                    <a:pt x="127381" y="764539"/>
                  </a:lnTo>
                  <a:lnTo>
                    <a:pt x="1518539" y="764539"/>
                  </a:lnTo>
                  <a:lnTo>
                    <a:pt x="1568124" y="754530"/>
                  </a:lnTo>
                  <a:lnTo>
                    <a:pt x="1608613" y="727233"/>
                  </a:lnTo>
                  <a:lnTo>
                    <a:pt x="1635910" y="686744"/>
                  </a:lnTo>
                  <a:lnTo>
                    <a:pt x="1645920" y="637159"/>
                  </a:lnTo>
                  <a:lnTo>
                    <a:pt x="1645920" y="127380"/>
                  </a:lnTo>
                  <a:lnTo>
                    <a:pt x="1635910" y="77795"/>
                  </a:lnTo>
                  <a:lnTo>
                    <a:pt x="1608613" y="37306"/>
                  </a:lnTo>
                  <a:lnTo>
                    <a:pt x="1568124" y="10009"/>
                  </a:lnTo>
                  <a:lnTo>
                    <a:pt x="151853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72765" y="3197225"/>
              <a:ext cx="1645920" cy="764540"/>
            </a:xfrm>
            <a:custGeom>
              <a:avLst/>
              <a:gdLst/>
              <a:ahLst/>
              <a:cxnLst/>
              <a:rect l="l" t="t" r="r" b="b"/>
              <a:pathLst>
                <a:path w="1645920" h="764539">
                  <a:moveTo>
                    <a:pt x="127381" y="0"/>
                  </a:moveTo>
                  <a:lnTo>
                    <a:pt x="77795" y="10009"/>
                  </a:lnTo>
                  <a:lnTo>
                    <a:pt x="37306" y="37306"/>
                  </a:lnTo>
                  <a:lnTo>
                    <a:pt x="10009" y="77795"/>
                  </a:lnTo>
                  <a:lnTo>
                    <a:pt x="0" y="127380"/>
                  </a:lnTo>
                  <a:lnTo>
                    <a:pt x="0" y="637159"/>
                  </a:lnTo>
                  <a:lnTo>
                    <a:pt x="10009" y="686744"/>
                  </a:lnTo>
                  <a:lnTo>
                    <a:pt x="37306" y="727233"/>
                  </a:lnTo>
                  <a:lnTo>
                    <a:pt x="77795" y="754530"/>
                  </a:lnTo>
                  <a:lnTo>
                    <a:pt x="127381" y="764539"/>
                  </a:lnTo>
                  <a:lnTo>
                    <a:pt x="1518539" y="764539"/>
                  </a:lnTo>
                  <a:lnTo>
                    <a:pt x="1568124" y="754530"/>
                  </a:lnTo>
                  <a:lnTo>
                    <a:pt x="1608613" y="727233"/>
                  </a:lnTo>
                  <a:lnTo>
                    <a:pt x="1635910" y="686744"/>
                  </a:lnTo>
                  <a:lnTo>
                    <a:pt x="1645920" y="637159"/>
                  </a:lnTo>
                  <a:lnTo>
                    <a:pt x="1645920" y="127380"/>
                  </a:lnTo>
                  <a:lnTo>
                    <a:pt x="1635910" y="77795"/>
                  </a:lnTo>
                  <a:lnTo>
                    <a:pt x="1608613" y="37306"/>
                  </a:lnTo>
                  <a:lnTo>
                    <a:pt x="1568124" y="10009"/>
                  </a:lnTo>
                  <a:lnTo>
                    <a:pt x="1518539" y="0"/>
                  </a:lnTo>
                  <a:lnTo>
                    <a:pt x="12738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519042" y="3314827"/>
            <a:ext cx="753745" cy="55435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 algn="ctr">
              <a:lnSpc>
                <a:spcPct val="94600"/>
              </a:lnSpc>
              <a:spcBef>
                <a:spcPts val="175"/>
              </a:spcBef>
            </a:pPr>
            <a:r>
              <a:rPr sz="1200" b="1" spc="-10" dirty="0">
                <a:latin typeface="Franklin Gothic Medium"/>
                <a:cs typeface="Franklin Gothic Medium"/>
              </a:rPr>
              <a:t>CLA</a:t>
            </a:r>
            <a:r>
              <a:rPr sz="1200" b="1" dirty="0">
                <a:latin typeface="Franklin Gothic Medium"/>
                <a:cs typeface="Franklin Gothic Medium"/>
              </a:rPr>
              <a:t>S</a:t>
            </a:r>
            <a:r>
              <a:rPr sz="1200" b="1" spc="-10" dirty="0">
                <a:latin typeface="Franklin Gothic Medium"/>
                <a:cs typeface="Franklin Gothic Medium"/>
              </a:rPr>
              <a:t>SI</a:t>
            </a:r>
            <a:r>
              <a:rPr sz="1200" b="1" spc="-5" dirty="0">
                <a:latin typeface="Franklin Gothic Medium"/>
                <a:cs typeface="Franklin Gothic Medium"/>
              </a:rPr>
              <a:t>C</a:t>
            </a:r>
            <a:r>
              <a:rPr sz="1200" b="1" spc="-10" dirty="0">
                <a:latin typeface="Franklin Gothic Medium"/>
                <a:cs typeface="Franklin Gothic Medium"/>
              </a:rPr>
              <a:t>A</a:t>
            </a:r>
            <a:r>
              <a:rPr sz="1200" b="1" spc="-5" dirty="0">
                <a:latin typeface="Franklin Gothic Medium"/>
                <a:cs typeface="Franklin Gothic Medium"/>
              </a:rPr>
              <a:t>L  GUITAR </a:t>
            </a:r>
            <a:r>
              <a:rPr sz="1200" b="1" dirty="0">
                <a:latin typeface="Franklin Gothic Medium"/>
                <a:cs typeface="Franklin Gothic Medium"/>
              </a:rPr>
              <a:t> </a:t>
            </a:r>
            <a:r>
              <a:rPr sz="1200" b="1" spc="-10" dirty="0">
                <a:latin typeface="Franklin Gothic Medium"/>
                <a:cs typeface="Franklin Gothic Medium"/>
              </a:rPr>
              <a:t>CO</a:t>
            </a:r>
            <a:r>
              <a:rPr sz="1200" b="1" spc="-5" dirty="0">
                <a:latin typeface="Franklin Gothic Medium"/>
                <a:cs typeface="Franklin Gothic Medium"/>
              </a:rPr>
              <a:t>NCE</a:t>
            </a:r>
            <a:r>
              <a:rPr sz="1200" b="1" dirty="0">
                <a:latin typeface="Franklin Gothic Medium"/>
                <a:cs typeface="Franklin Gothic Medium"/>
              </a:rPr>
              <a:t>R</a:t>
            </a:r>
            <a:r>
              <a:rPr sz="1200" b="1" spc="-10" dirty="0">
                <a:latin typeface="Franklin Gothic Medium"/>
                <a:cs typeface="Franklin Gothic Medium"/>
              </a:rPr>
              <a:t>TO</a:t>
            </a:r>
            <a:endParaRPr sz="1200">
              <a:latin typeface="Franklin Gothic Medium"/>
              <a:cs typeface="Franklin Gothic Medium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147762" y="4338637"/>
            <a:ext cx="1655445" cy="774065"/>
            <a:chOff x="1147762" y="4338637"/>
            <a:chExt cx="1655445" cy="774065"/>
          </a:xfrm>
        </p:grpSpPr>
        <p:sp>
          <p:nvSpPr>
            <p:cNvPr id="30" name="object 30"/>
            <p:cNvSpPr/>
            <p:nvPr/>
          </p:nvSpPr>
          <p:spPr>
            <a:xfrm>
              <a:off x="1152525" y="4343400"/>
              <a:ext cx="1645920" cy="764540"/>
            </a:xfrm>
            <a:custGeom>
              <a:avLst/>
              <a:gdLst/>
              <a:ahLst/>
              <a:cxnLst/>
              <a:rect l="l" t="t" r="r" b="b"/>
              <a:pathLst>
                <a:path w="1645920" h="764539">
                  <a:moveTo>
                    <a:pt x="1518539" y="0"/>
                  </a:moveTo>
                  <a:lnTo>
                    <a:pt x="127381" y="0"/>
                  </a:lnTo>
                  <a:lnTo>
                    <a:pt x="77811" y="10009"/>
                  </a:lnTo>
                  <a:lnTo>
                    <a:pt x="37320" y="37306"/>
                  </a:lnTo>
                  <a:lnTo>
                    <a:pt x="10014" y="77795"/>
                  </a:lnTo>
                  <a:lnTo>
                    <a:pt x="0" y="127380"/>
                  </a:lnTo>
                  <a:lnTo>
                    <a:pt x="0" y="637159"/>
                  </a:lnTo>
                  <a:lnTo>
                    <a:pt x="10014" y="686744"/>
                  </a:lnTo>
                  <a:lnTo>
                    <a:pt x="37320" y="727233"/>
                  </a:lnTo>
                  <a:lnTo>
                    <a:pt x="77811" y="754530"/>
                  </a:lnTo>
                  <a:lnTo>
                    <a:pt x="127381" y="764539"/>
                  </a:lnTo>
                  <a:lnTo>
                    <a:pt x="1518539" y="764539"/>
                  </a:lnTo>
                  <a:lnTo>
                    <a:pt x="1568124" y="754530"/>
                  </a:lnTo>
                  <a:lnTo>
                    <a:pt x="1608613" y="727233"/>
                  </a:lnTo>
                  <a:lnTo>
                    <a:pt x="1635910" y="686744"/>
                  </a:lnTo>
                  <a:lnTo>
                    <a:pt x="1645920" y="637159"/>
                  </a:lnTo>
                  <a:lnTo>
                    <a:pt x="1645920" y="127380"/>
                  </a:lnTo>
                  <a:lnTo>
                    <a:pt x="1635910" y="77795"/>
                  </a:lnTo>
                  <a:lnTo>
                    <a:pt x="1608613" y="37306"/>
                  </a:lnTo>
                  <a:lnTo>
                    <a:pt x="1568124" y="10009"/>
                  </a:lnTo>
                  <a:lnTo>
                    <a:pt x="151853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52525" y="4343400"/>
              <a:ext cx="1645920" cy="764540"/>
            </a:xfrm>
            <a:custGeom>
              <a:avLst/>
              <a:gdLst/>
              <a:ahLst/>
              <a:cxnLst/>
              <a:rect l="l" t="t" r="r" b="b"/>
              <a:pathLst>
                <a:path w="1645920" h="764539">
                  <a:moveTo>
                    <a:pt x="127381" y="0"/>
                  </a:moveTo>
                  <a:lnTo>
                    <a:pt x="77811" y="10009"/>
                  </a:lnTo>
                  <a:lnTo>
                    <a:pt x="37320" y="37306"/>
                  </a:lnTo>
                  <a:lnTo>
                    <a:pt x="10014" y="77795"/>
                  </a:lnTo>
                  <a:lnTo>
                    <a:pt x="0" y="127380"/>
                  </a:lnTo>
                  <a:lnTo>
                    <a:pt x="0" y="637159"/>
                  </a:lnTo>
                  <a:lnTo>
                    <a:pt x="10014" y="686744"/>
                  </a:lnTo>
                  <a:lnTo>
                    <a:pt x="37320" y="727233"/>
                  </a:lnTo>
                  <a:lnTo>
                    <a:pt x="77811" y="754530"/>
                  </a:lnTo>
                  <a:lnTo>
                    <a:pt x="127381" y="764539"/>
                  </a:lnTo>
                  <a:lnTo>
                    <a:pt x="1518539" y="764539"/>
                  </a:lnTo>
                  <a:lnTo>
                    <a:pt x="1568124" y="754530"/>
                  </a:lnTo>
                  <a:lnTo>
                    <a:pt x="1608613" y="727233"/>
                  </a:lnTo>
                  <a:lnTo>
                    <a:pt x="1635910" y="686744"/>
                  </a:lnTo>
                  <a:lnTo>
                    <a:pt x="1645920" y="637159"/>
                  </a:lnTo>
                  <a:lnTo>
                    <a:pt x="1645920" y="127380"/>
                  </a:lnTo>
                  <a:lnTo>
                    <a:pt x="1635910" y="77795"/>
                  </a:lnTo>
                  <a:lnTo>
                    <a:pt x="1608613" y="37306"/>
                  </a:lnTo>
                  <a:lnTo>
                    <a:pt x="1568124" y="10009"/>
                  </a:lnTo>
                  <a:lnTo>
                    <a:pt x="1518539" y="0"/>
                  </a:lnTo>
                  <a:lnTo>
                    <a:pt x="12738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241856" y="4352671"/>
            <a:ext cx="1466850" cy="60896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1270" algn="ctr">
              <a:lnSpc>
                <a:spcPct val="94300"/>
              </a:lnSpc>
              <a:spcBef>
                <a:spcPts val="16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PLAY ONE MOVEMENT </a:t>
            </a:r>
            <a:r>
              <a:rPr sz="1000" b="1" spc="-10" dirty="0">
                <a:latin typeface="Franklin Gothic Medium"/>
                <a:cs typeface="Franklin Gothic Medium"/>
              </a:rPr>
              <a:t>OF </a:t>
            </a:r>
            <a:r>
              <a:rPr sz="1000" b="1" spc="-5" dirty="0">
                <a:latin typeface="Franklin Gothic Medium"/>
                <a:cs typeface="Franklin Gothic Medium"/>
              </a:rPr>
              <a:t> CONCERTO ON REQUIRED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LIST.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NO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SECOND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PIECE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IS </a:t>
            </a:r>
            <a:r>
              <a:rPr sz="1000" b="1" spc="-23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PERFORMED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068002" y="4338637"/>
            <a:ext cx="1655445" cy="774065"/>
            <a:chOff x="3068002" y="4338637"/>
            <a:chExt cx="1655445" cy="774065"/>
          </a:xfrm>
        </p:grpSpPr>
        <p:sp>
          <p:nvSpPr>
            <p:cNvPr id="34" name="object 34"/>
            <p:cNvSpPr/>
            <p:nvPr/>
          </p:nvSpPr>
          <p:spPr>
            <a:xfrm>
              <a:off x="3072764" y="4343400"/>
              <a:ext cx="1645920" cy="764540"/>
            </a:xfrm>
            <a:custGeom>
              <a:avLst/>
              <a:gdLst/>
              <a:ahLst/>
              <a:cxnLst/>
              <a:rect l="l" t="t" r="r" b="b"/>
              <a:pathLst>
                <a:path w="1645920" h="764539">
                  <a:moveTo>
                    <a:pt x="1518539" y="0"/>
                  </a:moveTo>
                  <a:lnTo>
                    <a:pt x="127381" y="0"/>
                  </a:lnTo>
                  <a:lnTo>
                    <a:pt x="77795" y="10009"/>
                  </a:lnTo>
                  <a:lnTo>
                    <a:pt x="37306" y="37306"/>
                  </a:lnTo>
                  <a:lnTo>
                    <a:pt x="10009" y="77795"/>
                  </a:lnTo>
                  <a:lnTo>
                    <a:pt x="0" y="127380"/>
                  </a:lnTo>
                  <a:lnTo>
                    <a:pt x="0" y="637159"/>
                  </a:lnTo>
                  <a:lnTo>
                    <a:pt x="10009" y="686744"/>
                  </a:lnTo>
                  <a:lnTo>
                    <a:pt x="37306" y="727233"/>
                  </a:lnTo>
                  <a:lnTo>
                    <a:pt x="77795" y="754530"/>
                  </a:lnTo>
                  <a:lnTo>
                    <a:pt x="127381" y="764539"/>
                  </a:lnTo>
                  <a:lnTo>
                    <a:pt x="1518539" y="764539"/>
                  </a:lnTo>
                  <a:lnTo>
                    <a:pt x="1568124" y="754530"/>
                  </a:lnTo>
                  <a:lnTo>
                    <a:pt x="1608613" y="727233"/>
                  </a:lnTo>
                  <a:lnTo>
                    <a:pt x="1635910" y="686744"/>
                  </a:lnTo>
                  <a:lnTo>
                    <a:pt x="1645920" y="637159"/>
                  </a:lnTo>
                  <a:lnTo>
                    <a:pt x="1645920" y="127380"/>
                  </a:lnTo>
                  <a:lnTo>
                    <a:pt x="1635910" y="77795"/>
                  </a:lnTo>
                  <a:lnTo>
                    <a:pt x="1608613" y="37306"/>
                  </a:lnTo>
                  <a:lnTo>
                    <a:pt x="1568124" y="10009"/>
                  </a:lnTo>
                  <a:lnTo>
                    <a:pt x="151853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072764" y="4343400"/>
              <a:ext cx="1645920" cy="764540"/>
            </a:xfrm>
            <a:custGeom>
              <a:avLst/>
              <a:gdLst/>
              <a:ahLst/>
              <a:cxnLst/>
              <a:rect l="l" t="t" r="r" b="b"/>
              <a:pathLst>
                <a:path w="1645920" h="764539">
                  <a:moveTo>
                    <a:pt x="127381" y="0"/>
                  </a:moveTo>
                  <a:lnTo>
                    <a:pt x="77795" y="10009"/>
                  </a:lnTo>
                  <a:lnTo>
                    <a:pt x="37306" y="37306"/>
                  </a:lnTo>
                  <a:lnTo>
                    <a:pt x="10009" y="77795"/>
                  </a:lnTo>
                  <a:lnTo>
                    <a:pt x="0" y="127380"/>
                  </a:lnTo>
                  <a:lnTo>
                    <a:pt x="0" y="637159"/>
                  </a:lnTo>
                  <a:lnTo>
                    <a:pt x="10009" y="686744"/>
                  </a:lnTo>
                  <a:lnTo>
                    <a:pt x="37306" y="727233"/>
                  </a:lnTo>
                  <a:lnTo>
                    <a:pt x="77795" y="754530"/>
                  </a:lnTo>
                  <a:lnTo>
                    <a:pt x="127381" y="764539"/>
                  </a:lnTo>
                  <a:lnTo>
                    <a:pt x="1518539" y="764539"/>
                  </a:lnTo>
                  <a:lnTo>
                    <a:pt x="1568124" y="754530"/>
                  </a:lnTo>
                  <a:lnTo>
                    <a:pt x="1608613" y="727233"/>
                  </a:lnTo>
                  <a:lnTo>
                    <a:pt x="1635910" y="686744"/>
                  </a:lnTo>
                  <a:lnTo>
                    <a:pt x="1645920" y="637159"/>
                  </a:lnTo>
                  <a:lnTo>
                    <a:pt x="1645920" y="127380"/>
                  </a:lnTo>
                  <a:lnTo>
                    <a:pt x="1635910" y="77795"/>
                  </a:lnTo>
                  <a:lnTo>
                    <a:pt x="1608613" y="37306"/>
                  </a:lnTo>
                  <a:lnTo>
                    <a:pt x="1568124" y="10009"/>
                  </a:lnTo>
                  <a:lnTo>
                    <a:pt x="1518539" y="0"/>
                  </a:lnTo>
                  <a:lnTo>
                    <a:pt x="12738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107563" y="4352671"/>
            <a:ext cx="1577340" cy="60896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065" marR="5080" indent="-1905" algn="ctr">
              <a:lnSpc>
                <a:spcPct val="94300"/>
              </a:lnSpc>
              <a:spcBef>
                <a:spcPts val="16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CADENZAS MUST </a:t>
            </a:r>
            <a:r>
              <a:rPr sz="1000" b="1" spc="-10" dirty="0">
                <a:latin typeface="Franklin Gothic Medium"/>
                <a:cs typeface="Franklin Gothic Medium"/>
              </a:rPr>
              <a:t>BE </a:t>
            </a:r>
            <a:r>
              <a:rPr sz="1000" b="1" spc="-5" dirty="0">
                <a:latin typeface="Franklin Gothic Medium"/>
                <a:cs typeface="Franklin Gothic Medium"/>
              </a:rPr>
              <a:t> COMMERCIALLY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PUBLISHED,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AND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PLAYED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IN </a:t>
            </a:r>
            <a:r>
              <a:rPr sz="1000" b="1" spc="-23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THEIR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ENTIRETY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988242" y="4338637"/>
            <a:ext cx="1655445" cy="774065"/>
            <a:chOff x="4988242" y="4338637"/>
            <a:chExt cx="1655445" cy="774065"/>
          </a:xfrm>
        </p:grpSpPr>
        <p:sp>
          <p:nvSpPr>
            <p:cNvPr id="38" name="object 38"/>
            <p:cNvSpPr/>
            <p:nvPr/>
          </p:nvSpPr>
          <p:spPr>
            <a:xfrm>
              <a:off x="4993004" y="4343400"/>
              <a:ext cx="1645920" cy="764540"/>
            </a:xfrm>
            <a:custGeom>
              <a:avLst/>
              <a:gdLst/>
              <a:ahLst/>
              <a:cxnLst/>
              <a:rect l="l" t="t" r="r" b="b"/>
              <a:pathLst>
                <a:path w="1645920" h="764539">
                  <a:moveTo>
                    <a:pt x="1518539" y="0"/>
                  </a:moveTo>
                  <a:lnTo>
                    <a:pt x="127381" y="0"/>
                  </a:lnTo>
                  <a:lnTo>
                    <a:pt x="77795" y="10009"/>
                  </a:lnTo>
                  <a:lnTo>
                    <a:pt x="37306" y="37306"/>
                  </a:lnTo>
                  <a:lnTo>
                    <a:pt x="10009" y="77795"/>
                  </a:lnTo>
                  <a:lnTo>
                    <a:pt x="0" y="127380"/>
                  </a:lnTo>
                  <a:lnTo>
                    <a:pt x="0" y="637159"/>
                  </a:lnTo>
                  <a:lnTo>
                    <a:pt x="10009" y="686744"/>
                  </a:lnTo>
                  <a:lnTo>
                    <a:pt x="37306" y="727233"/>
                  </a:lnTo>
                  <a:lnTo>
                    <a:pt x="77795" y="754530"/>
                  </a:lnTo>
                  <a:lnTo>
                    <a:pt x="127381" y="764539"/>
                  </a:lnTo>
                  <a:lnTo>
                    <a:pt x="1518539" y="764539"/>
                  </a:lnTo>
                  <a:lnTo>
                    <a:pt x="1568124" y="754530"/>
                  </a:lnTo>
                  <a:lnTo>
                    <a:pt x="1608613" y="727233"/>
                  </a:lnTo>
                  <a:lnTo>
                    <a:pt x="1635910" y="686744"/>
                  </a:lnTo>
                  <a:lnTo>
                    <a:pt x="1645920" y="637159"/>
                  </a:lnTo>
                  <a:lnTo>
                    <a:pt x="1645920" y="127380"/>
                  </a:lnTo>
                  <a:lnTo>
                    <a:pt x="1635910" y="77795"/>
                  </a:lnTo>
                  <a:lnTo>
                    <a:pt x="1608613" y="37306"/>
                  </a:lnTo>
                  <a:lnTo>
                    <a:pt x="1568124" y="10009"/>
                  </a:lnTo>
                  <a:lnTo>
                    <a:pt x="151853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993004" y="4343400"/>
              <a:ext cx="1645920" cy="764540"/>
            </a:xfrm>
            <a:custGeom>
              <a:avLst/>
              <a:gdLst/>
              <a:ahLst/>
              <a:cxnLst/>
              <a:rect l="l" t="t" r="r" b="b"/>
              <a:pathLst>
                <a:path w="1645920" h="764539">
                  <a:moveTo>
                    <a:pt x="127381" y="0"/>
                  </a:moveTo>
                  <a:lnTo>
                    <a:pt x="77795" y="10009"/>
                  </a:lnTo>
                  <a:lnTo>
                    <a:pt x="37306" y="37306"/>
                  </a:lnTo>
                  <a:lnTo>
                    <a:pt x="10009" y="77795"/>
                  </a:lnTo>
                  <a:lnTo>
                    <a:pt x="0" y="127380"/>
                  </a:lnTo>
                  <a:lnTo>
                    <a:pt x="0" y="637159"/>
                  </a:lnTo>
                  <a:lnTo>
                    <a:pt x="10009" y="686744"/>
                  </a:lnTo>
                  <a:lnTo>
                    <a:pt x="37306" y="727233"/>
                  </a:lnTo>
                  <a:lnTo>
                    <a:pt x="77795" y="754530"/>
                  </a:lnTo>
                  <a:lnTo>
                    <a:pt x="127381" y="764539"/>
                  </a:lnTo>
                  <a:lnTo>
                    <a:pt x="1518539" y="764539"/>
                  </a:lnTo>
                  <a:lnTo>
                    <a:pt x="1568124" y="754530"/>
                  </a:lnTo>
                  <a:lnTo>
                    <a:pt x="1608613" y="727233"/>
                  </a:lnTo>
                  <a:lnTo>
                    <a:pt x="1635910" y="686744"/>
                  </a:lnTo>
                  <a:lnTo>
                    <a:pt x="1645920" y="637159"/>
                  </a:lnTo>
                  <a:lnTo>
                    <a:pt x="1645920" y="127380"/>
                  </a:lnTo>
                  <a:lnTo>
                    <a:pt x="1635910" y="77795"/>
                  </a:lnTo>
                  <a:lnTo>
                    <a:pt x="1608613" y="37306"/>
                  </a:lnTo>
                  <a:lnTo>
                    <a:pt x="1568124" y="10009"/>
                  </a:lnTo>
                  <a:lnTo>
                    <a:pt x="1518539" y="0"/>
                  </a:lnTo>
                  <a:lnTo>
                    <a:pt x="12738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5028057" y="4352671"/>
            <a:ext cx="1577340" cy="75184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065" marR="5080" indent="-1270" algn="ctr">
              <a:lnSpc>
                <a:spcPct val="94200"/>
              </a:lnSpc>
              <a:spcBef>
                <a:spcPts val="16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ENTRANTS</a:t>
            </a:r>
            <a:r>
              <a:rPr sz="1000" b="1" spc="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MAY PLAY IN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THE JUNIOR </a:t>
            </a:r>
            <a:r>
              <a:rPr sz="1000" b="1" dirty="0">
                <a:latin typeface="Franklin Gothic Medium"/>
                <a:cs typeface="Franklin Gothic Medium"/>
              </a:rPr>
              <a:t>AND </a:t>
            </a:r>
            <a:r>
              <a:rPr sz="1000" b="1" spc="-5" dirty="0">
                <a:latin typeface="Franklin Gothic Medium"/>
                <a:cs typeface="Franklin Gothic Medium"/>
              </a:rPr>
              <a:t>SENIOR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CLASSES INDEFINITELY, BUT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NO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REGRESSION</a:t>
            </a:r>
            <a:r>
              <a:rPr sz="1000" b="1" spc="1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FROM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SENIOR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TO JUNIOR.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961197" y="5477827"/>
            <a:ext cx="3869054" cy="949325"/>
            <a:chOff x="1961197" y="5477827"/>
            <a:chExt cx="3869054" cy="949325"/>
          </a:xfrm>
        </p:grpSpPr>
        <p:sp>
          <p:nvSpPr>
            <p:cNvPr id="42" name="object 42"/>
            <p:cNvSpPr/>
            <p:nvPr/>
          </p:nvSpPr>
          <p:spPr>
            <a:xfrm>
              <a:off x="3895725" y="6102985"/>
              <a:ext cx="1920239" cy="309880"/>
            </a:xfrm>
            <a:custGeom>
              <a:avLst/>
              <a:gdLst/>
              <a:ahLst/>
              <a:cxnLst/>
              <a:rect l="l" t="t" r="r" b="b"/>
              <a:pathLst>
                <a:path w="1920239" h="309879">
                  <a:moveTo>
                    <a:pt x="1920239" y="309879"/>
                  </a:moveTo>
                  <a:lnTo>
                    <a:pt x="1920239" y="245363"/>
                  </a:lnTo>
                  <a:lnTo>
                    <a:pt x="0" y="245363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895725" y="6102985"/>
              <a:ext cx="635" cy="309880"/>
            </a:xfrm>
            <a:custGeom>
              <a:avLst/>
              <a:gdLst/>
              <a:ahLst/>
              <a:cxnLst/>
              <a:rect l="l" t="t" r="r" b="b"/>
              <a:pathLst>
                <a:path w="635" h="309879">
                  <a:moveTo>
                    <a:pt x="0" y="309879"/>
                  </a:moveTo>
                  <a:lnTo>
                    <a:pt x="63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75485" y="6102985"/>
              <a:ext cx="1920239" cy="309880"/>
            </a:xfrm>
            <a:custGeom>
              <a:avLst/>
              <a:gdLst/>
              <a:ahLst/>
              <a:cxnLst/>
              <a:rect l="l" t="t" r="r" b="b"/>
              <a:pathLst>
                <a:path w="1920239" h="309879">
                  <a:moveTo>
                    <a:pt x="0" y="309879"/>
                  </a:moveTo>
                  <a:lnTo>
                    <a:pt x="0" y="245363"/>
                  </a:lnTo>
                  <a:lnTo>
                    <a:pt x="1920239" y="245363"/>
                  </a:lnTo>
                  <a:lnTo>
                    <a:pt x="192023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072765" y="5482590"/>
              <a:ext cx="1645920" cy="620395"/>
            </a:xfrm>
            <a:custGeom>
              <a:avLst/>
              <a:gdLst/>
              <a:ahLst/>
              <a:cxnLst/>
              <a:rect l="l" t="t" r="r" b="b"/>
              <a:pathLst>
                <a:path w="1645920" h="620395">
                  <a:moveTo>
                    <a:pt x="1542542" y="0"/>
                  </a:moveTo>
                  <a:lnTo>
                    <a:pt x="103378" y="0"/>
                  </a:lnTo>
                  <a:lnTo>
                    <a:pt x="63168" y="8133"/>
                  </a:lnTo>
                  <a:lnTo>
                    <a:pt x="30305" y="30305"/>
                  </a:lnTo>
                  <a:lnTo>
                    <a:pt x="8133" y="63168"/>
                  </a:lnTo>
                  <a:lnTo>
                    <a:pt x="0" y="103377"/>
                  </a:lnTo>
                  <a:lnTo>
                    <a:pt x="0" y="517017"/>
                  </a:lnTo>
                  <a:lnTo>
                    <a:pt x="8133" y="557226"/>
                  </a:lnTo>
                  <a:lnTo>
                    <a:pt x="30305" y="590089"/>
                  </a:lnTo>
                  <a:lnTo>
                    <a:pt x="63168" y="612261"/>
                  </a:lnTo>
                  <a:lnTo>
                    <a:pt x="103378" y="620395"/>
                  </a:lnTo>
                  <a:lnTo>
                    <a:pt x="1542542" y="620395"/>
                  </a:lnTo>
                  <a:lnTo>
                    <a:pt x="1582751" y="612261"/>
                  </a:lnTo>
                  <a:lnTo>
                    <a:pt x="1615614" y="590089"/>
                  </a:lnTo>
                  <a:lnTo>
                    <a:pt x="1637786" y="557226"/>
                  </a:lnTo>
                  <a:lnTo>
                    <a:pt x="1645920" y="517017"/>
                  </a:lnTo>
                  <a:lnTo>
                    <a:pt x="1645920" y="103377"/>
                  </a:lnTo>
                  <a:lnTo>
                    <a:pt x="1637786" y="63168"/>
                  </a:lnTo>
                  <a:lnTo>
                    <a:pt x="1615614" y="30305"/>
                  </a:lnTo>
                  <a:lnTo>
                    <a:pt x="1582751" y="8133"/>
                  </a:lnTo>
                  <a:lnTo>
                    <a:pt x="1542542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072765" y="5482590"/>
              <a:ext cx="1645920" cy="620395"/>
            </a:xfrm>
            <a:custGeom>
              <a:avLst/>
              <a:gdLst/>
              <a:ahLst/>
              <a:cxnLst/>
              <a:rect l="l" t="t" r="r" b="b"/>
              <a:pathLst>
                <a:path w="1645920" h="620395">
                  <a:moveTo>
                    <a:pt x="103378" y="0"/>
                  </a:moveTo>
                  <a:lnTo>
                    <a:pt x="63168" y="8133"/>
                  </a:lnTo>
                  <a:lnTo>
                    <a:pt x="30305" y="30305"/>
                  </a:lnTo>
                  <a:lnTo>
                    <a:pt x="8133" y="63168"/>
                  </a:lnTo>
                  <a:lnTo>
                    <a:pt x="0" y="103377"/>
                  </a:lnTo>
                  <a:lnTo>
                    <a:pt x="0" y="517017"/>
                  </a:lnTo>
                  <a:lnTo>
                    <a:pt x="8133" y="557226"/>
                  </a:lnTo>
                  <a:lnTo>
                    <a:pt x="30305" y="590089"/>
                  </a:lnTo>
                  <a:lnTo>
                    <a:pt x="63168" y="612261"/>
                  </a:lnTo>
                  <a:lnTo>
                    <a:pt x="103378" y="620395"/>
                  </a:lnTo>
                  <a:lnTo>
                    <a:pt x="1542542" y="620395"/>
                  </a:lnTo>
                  <a:lnTo>
                    <a:pt x="1582751" y="612261"/>
                  </a:lnTo>
                  <a:lnTo>
                    <a:pt x="1615614" y="590089"/>
                  </a:lnTo>
                  <a:lnTo>
                    <a:pt x="1637786" y="557226"/>
                  </a:lnTo>
                  <a:lnTo>
                    <a:pt x="1645920" y="517017"/>
                  </a:lnTo>
                  <a:lnTo>
                    <a:pt x="1645920" y="103377"/>
                  </a:lnTo>
                  <a:lnTo>
                    <a:pt x="1637786" y="63168"/>
                  </a:lnTo>
                  <a:lnTo>
                    <a:pt x="1615614" y="30305"/>
                  </a:lnTo>
                  <a:lnTo>
                    <a:pt x="1582751" y="8133"/>
                  </a:lnTo>
                  <a:lnTo>
                    <a:pt x="1542542" y="0"/>
                  </a:lnTo>
                  <a:lnTo>
                    <a:pt x="103378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3506851" y="5477636"/>
            <a:ext cx="779145" cy="5727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99600"/>
              </a:lnSpc>
              <a:spcBef>
                <a:spcPts val="105"/>
              </a:spcBef>
            </a:pPr>
            <a:r>
              <a:rPr sz="1200" b="1" spc="-10" dirty="0">
                <a:latin typeface="Franklin Gothic Medium"/>
                <a:cs typeface="Franklin Gothic Medium"/>
              </a:rPr>
              <a:t>P</a:t>
            </a:r>
            <a:r>
              <a:rPr sz="1200" b="1" spc="-5" dirty="0">
                <a:latin typeface="Franklin Gothic Medium"/>
                <a:cs typeface="Franklin Gothic Medium"/>
              </a:rPr>
              <a:t>I</a:t>
            </a:r>
            <a:r>
              <a:rPr sz="1200" b="1" spc="-10" dirty="0">
                <a:latin typeface="Franklin Gothic Medium"/>
                <a:cs typeface="Franklin Gothic Medium"/>
              </a:rPr>
              <a:t>C</a:t>
            </a:r>
            <a:r>
              <a:rPr sz="1200" b="1" spc="-5" dirty="0">
                <a:latin typeface="Franklin Gothic Medium"/>
                <a:cs typeface="Franklin Gothic Medium"/>
              </a:rPr>
              <a:t>K </a:t>
            </a:r>
            <a:r>
              <a:rPr sz="1200" b="1" dirty="0">
                <a:latin typeface="Franklin Gothic Medium"/>
                <a:cs typeface="Franklin Gothic Medium"/>
              </a:rPr>
              <a:t>S</a:t>
            </a:r>
            <a:r>
              <a:rPr sz="1200" b="1" spc="-10" dirty="0">
                <a:latin typeface="Franklin Gothic Medium"/>
                <a:cs typeface="Franklin Gothic Medium"/>
              </a:rPr>
              <a:t>T</a:t>
            </a:r>
            <a:r>
              <a:rPr sz="1200" b="1" spc="-15" dirty="0">
                <a:latin typeface="Franklin Gothic Medium"/>
                <a:cs typeface="Franklin Gothic Medium"/>
              </a:rPr>
              <a:t>Y</a:t>
            </a:r>
            <a:r>
              <a:rPr sz="1200" b="1" spc="-5" dirty="0">
                <a:latin typeface="Franklin Gothic Medium"/>
                <a:cs typeface="Franklin Gothic Medium"/>
              </a:rPr>
              <a:t>LE  GUITAR </a:t>
            </a:r>
            <a:r>
              <a:rPr sz="1200" b="1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SOLO</a:t>
            </a:r>
            <a:endParaRPr sz="1200">
              <a:latin typeface="Franklin Gothic Medium"/>
              <a:cs typeface="Franklin Gothic Medium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1147762" y="6408102"/>
            <a:ext cx="1655445" cy="629920"/>
            <a:chOff x="1147762" y="6408102"/>
            <a:chExt cx="1655445" cy="629920"/>
          </a:xfrm>
        </p:grpSpPr>
        <p:sp>
          <p:nvSpPr>
            <p:cNvPr id="49" name="object 49"/>
            <p:cNvSpPr/>
            <p:nvPr/>
          </p:nvSpPr>
          <p:spPr>
            <a:xfrm>
              <a:off x="1152525" y="6412865"/>
              <a:ext cx="1645920" cy="620395"/>
            </a:xfrm>
            <a:custGeom>
              <a:avLst/>
              <a:gdLst/>
              <a:ahLst/>
              <a:cxnLst/>
              <a:rect l="l" t="t" r="r" b="b"/>
              <a:pathLst>
                <a:path w="1645920" h="620395">
                  <a:moveTo>
                    <a:pt x="1542542" y="0"/>
                  </a:moveTo>
                  <a:lnTo>
                    <a:pt x="103403" y="0"/>
                  </a:lnTo>
                  <a:lnTo>
                    <a:pt x="63157" y="8133"/>
                  </a:lnTo>
                  <a:lnTo>
                    <a:pt x="30289" y="30305"/>
                  </a:lnTo>
                  <a:lnTo>
                    <a:pt x="8127" y="63168"/>
                  </a:lnTo>
                  <a:lnTo>
                    <a:pt x="0" y="103377"/>
                  </a:lnTo>
                  <a:lnTo>
                    <a:pt x="0" y="517017"/>
                  </a:lnTo>
                  <a:lnTo>
                    <a:pt x="8127" y="557226"/>
                  </a:lnTo>
                  <a:lnTo>
                    <a:pt x="30289" y="590089"/>
                  </a:lnTo>
                  <a:lnTo>
                    <a:pt x="63157" y="612261"/>
                  </a:lnTo>
                  <a:lnTo>
                    <a:pt x="103403" y="620395"/>
                  </a:lnTo>
                  <a:lnTo>
                    <a:pt x="1542542" y="620395"/>
                  </a:lnTo>
                  <a:lnTo>
                    <a:pt x="1582751" y="612261"/>
                  </a:lnTo>
                  <a:lnTo>
                    <a:pt x="1615614" y="590089"/>
                  </a:lnTo>
                  <a:lnTo>
                    <a:pt x="1637786" y="557226"/>
                  </a:lnTo>
                  <a:lnTo>
                    <a:pt x="1645920" y="517017"/>
                  </a:lnTo>
                  <a:lnTo>
                    <a:pt x="1645920" y="103377"/>
                  </a:lnTo>
                  <a:lnTo>
                    <a:pt x="1637786" y="63168"/>
                  </a:lnTo>
                  <a:lnTo>
                    <a:pt x="1615614" y="30305"/>
                  </a:lnTo>
                  <a:lnTo>
                    <a:pt x="1582751" y="8133"/>
                  </a:lnTo>
                  <a:lnTo>
                    <a:pt x="1542542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152525" y="6412865"/>
              <a:ext cx="1645920" cy="620395"/>
            </a:xfrm>
            <a:custGeom>
              <a:avLst/>
              <a:gdLst/>
              <a:ahLst/>
              <a:cxnLst/>
              <a:rect l="l" t="t" r="r" b="b"/>
              <a:pathLst>
                <a:path w="1645920" h="620395">
                  <a:moveTo>
                    <a:pt x="103403" y="0"/>
                  </a:moveTo>
                  <a:lnTo>
                    <a:pt x="63157" y="8133"/>
                  </a:lnTo>
                  <a:lnTo>
                    <a:pt x="30289" y="30305"/>
                  </a:lnTo>
                  <a:lnTo>
                    <a:pt x="8127" y="63168"/>
                  </a:lnTo>
                  <a:lnTo>
                    <a:pt x="0" y="103377"/>
                  </a:lnTo>
                  <a:lnTo>
                    <a:pt x="0" y="517017"/>
                  </a:lnTo>
                  <a:lnTo>
                    <a:pt x="8127" y="557226"/>
                  </a:lnTo>
                  <a:lnTo>
                    <a:pt x="30289" y="590089"/>
                  </a:lnTo>
                  <a:lnTo>
                    <a:pt x="63157" y="612261"/>
                  </a:lnTo>
                  <a:lnTo>
                    <a:pt x="103403" y="620395"/>
                  </a:lnTo>
                  <a:lnTo>
                    <a:pt x="1542542" y="620395"/>
                  </a:lnTo>
                  <a:lnTo>
                    <a:pt x="1582751" y="612261"/>
                  </a:lnTo>
                  <a:lnTo>
                    <a:pt x="1615614" y="590089"/>
                  </a:lnTo>
                  <a:lnTo>
                    <a:pt x="1637786" y="557226"/>
                  </a:lnTo>
                  <a:lnTo>
                    <a:pt x="1645920" y="517017"/>
                  </a:lnTo>
                  <a:lnTo>
                    <a:pt x="1645920" y="103377"/>
                  </a:lnTo>
                  <a:lnTo>
                    <a:pt x="1637786" y="63168"/>
                  </a:lnTo>
                  <a:lnTo>
                    <a:pt x="1615614" y="30305"/>
                  </a:lnTo>
                  <a:lnTo>
                    <a:pt x="1582751" y="8133"/>
                  </a:lnTo>
                  <a:lnTo>
                    <a:pt x="1542542" y="0"/>
                  </a:lnTo>
                  <a:lnTo>
                    <a:pt x="103403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1247952" y="6414897"/>
            <a:ext cx="1455420" cy="60896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065" marR="5080" algn="ctr">
              <a:lnSpc>
                <a:spcPts val="1130"/>
              </a:lnSpc>
              <a:spcBef>
                <a:spcPts val="190"/>
              </a:spcBef>
            </a:pPr>
            <a:r>
              <a:rPr sz="1000" b="1" dirty="0">
                <a:latin typeface="Franklin Gothic Medium"/>
                <a:cs typeface="Franklin Gothic Medium"/>
              </a:rPr>
              <a:t>TWO</a:t>
            </a:r>
            <a:r>
              <a:rPr sz="1000" b="1" spc="-3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MEMORIZED</a:t>
            </a:r>
            <a:r>
              <a:rPr sz="1000" b="1" spc="-3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PIECES. </a:t>
            </a:r>
            <a:r>
              <a:rPr sz="1000" b="1" spc="-23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SELECT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ONE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PIECE</a:t>
            </a:r>
            <a:endParaRPr sz="1000">
              <a:latin typeface="Franklin Gothic Medium"/>
              <a:cs typeface="Franklin Gothic Medium"/>
            </a:endParaRPr>
          </a:p>
          <a:p>
            <a:pPr marL="307975" marR="300990" algn="ctr">
              <a:lnSpc>
                <a:spcPts val="1130"/>
              </a:lnSpc>
              <a:spcBef>
                <a:spcPts val="1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FROM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REQUIRED</a:t>
            </a:r>
            <a:r>
              <a:rPr sz="1000" b="1" spc="-5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LIST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3068002" y="6408102"/>
            <a:ext cx="1655445" cy="629920"/>
            <a:chOff x="3068002" y="6408102"/>
            <a:chExt cx="1655445" cy="629920"/>
          </a:xfrm>
        </p:grpSpPr>
        <p:sp>
          <p:nvSpPr>
            <p:cNvPr id="53" name="object 53"/>
            <p:cNvSpPr/>
            <p:nvPr/>
          </p:nvSpPr>
          <p:spPr>
            <a:xfrm>
              <a:off x="3072764" y="6412865"/>
              <a:ext cx="1645920" cy="620395"/>
            </a:xfrm>
            <a:custGeom>
              <a:avLst/>
              <a:gdLst/>
              <a:ahLst/>
              <a:cxnLst/>
              <a:rect l="l" t="t" r="r" b="b"/>
              <a:pathLst>
                <a:path w="1645920" h="620395">
                  <a:moveTo>
                    <a:pt x="1542542" y="0"/>
                  </a:moveTo>
                  <a:lnTo>
                    <a:pt x="103378" y="0"/>
                  </a:lnTo>
                  <a:lnTo>
                    <a:pt x="63168" y="8133"/>
                  </a:lnTo>
                  <a:lnTo>
                    <a:pt x="30305" y="30305"/>
                  </a:lnTo>
                  <a:lnTo>
                    <a:pt x="8133" y="63168"/>
                  </a:lnTo>
                  <a:lnTo>
                    <a:pt x="0" y="103377"/>
                  </a:lnTo>
                  <a:lnTo>
                    <a:pt x="0" y="517017"/>
                  </a:lnTo>
                  <a:lnTo>
                    <a:pt x="8133" y="557226"/>
                  </a:lnTo>
                  <a:lnTo>
                    <a:pt x="30305" y="590089"/>
                  </a:lnTo>
                  <a:lnTo>
                    <a:pt x="63168" y="612261"/>
                  </a:lnTo>
                  <a:lnTo>
                    <a:pt x="103378" y="620395"/>
                  </a:lnTo>
                  <a:lnTo>
                    <a:pt x="1542542" y="620395"/>
                  </a:lnTo>
                  <a:lnTo>
                    <a:pt x="1582751" y="612261"/>
                  </a:lnTo>
                  <a:lnTo>
                    <a:pt x="1615614" y="590089"/>
                  </a:lnTo>
                  <a:lnTo>
                    <a:pt x="1637786" y="557226"/>
                  </a:lnTo>
                  <a:lnTo>
                    <a:pt x="1645920" y="517017"/>
                  </a:lnTo>
                  <a:lnTo>
                    <a:pt x="1645920" y="103377"/>
                  </a:lnTo>
                  <a:lnTo>
                    <a:pt x="1637786" y="63168"/>
                  </a:lnTo>
                  <a:lnTo>
                    <a:pt x="1615614" y="30305"/>
                  </a:lnTo>
                  <a:lnTo>
                    <a:pt x="1582751" y="8133"/>
                  </a:lnTo>
                  <a:lnTo>
                    <a:pt x="1542542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072764" y="6412865"/>
              <a:ext cx="1645920" cy="620395"/>
            </a:xfrm>
            <a:custGeom>
              <a:avLst/>
              <a:gdLst/>
              <a:ahLst/>
              <a:cxnLst/>
              <a:rect l="l" t="t" r="r" b="b"/>
              <a:pathLst>
                <a:path w="1645920" h="620395">
                  <a:moveTo>
                    <a:pt x="103378" y="0"/>
                  </a:moveTo>
                  <a:lnTo>
                    <a:pt x="63168" y="8133"/>
                  </a:lnTo>
                  <a:lnTo>
                    <a:pt x="30305" y="30305"/>
                  </a:lnTo>
                  <a:lnTo>
                    <a:pt x="8133" y="63168"/>
                  </a:lnTo>
                  <a:lnTo>
                    <a:pt x="0" y="103377"/>
                  </a:lnTo>
                  <a:lnTo>
                    <a:pt x="0" y="517017"/>
                  </a:lnTo>
                  <a:lnTo>
                    <a:pt x="8133" y="557226"/>
                  </a:lnTo>
                  <a:lnTo>
                    <a:pt x="30305" y="590089"/>
                  </a:lnTo>
                  <a:lnTo>
                    <a:pt x="63168" y="612261"/>
                  </a:lnTo>
                  <a:lnTo>
                    <a:pt x="103378" y="620395"/>
                  </a:lnTo>
                  <a:lnTo>
                    <a:pt x="1542542" y="620395"/>
                  </a:lnTo>
                  <a:lnTo>
                    <a:pt x="1582751" y="612261"/>
                  </a:lnTo>
                  <a:lnTo>
                    <a:pt x="1615614" y="590089"/>
                  </a:lnTo>
                  <a:lnTo>
                    <a:pt x="1637786" y="557226"/>
                  </a:lnTo>
                  <a:lnTo>
                    <a:pt x="1645920" y="517017"/>
                  </a:lnTo>
                  <a:lnTo>
                    <a:pt x="1645920" y="103377"/>
                  </a:lnTo>
                  <a:lnTo>
                    <a:pt x="1637786" y="63168"/>
                  </a:lnTo>
                  <a:lnTo>
                    <a:pt x="1615614" y="30305"/>
                  </a:lnTo>
                  <a:lnTo>
                    <a:pt x="1582751" y="8133"/>
                  </a:lnTo>
                  <a:lnTo>
                    <a:pt x="1542542" y="0"/>
                  </a:lnTo>
                  <a:lnTo>
                    <a:pt x="103378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3284346" y="6414897"/>
            <a:ext cx="1224280" cy="480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5900">
              <a:lnSpc>
                <a:spcPct val="99500"/>
              </a:lnSpc>
              <a:spcBef>
                <a:spcPts val="10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CHOICE PIECE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MAY OR MAY NOT </a:t>
            </a:r>
            <a:r>
              <a:rPr sz="1000" b="1" spc="-10" dirty="0">
                <a:latin typeface="Franklin Gothic Medium"/>
                <a:cs typeface="Franklin Gothic Medium"/>
              </a:rPr>
              <a:t>BE </a:t>
            </a:r>
            <a:r>
              <a:rPr sz="1000" b="1" spc="-5" dirty="0">
                <a:latin typeface="Franklin Gothic Medium"/>
                <a:cs typeface="Franklin Gothic Medium"/>
              </a:rPr>
              <a:t> FROM</a:t>
            </a:r>
            <a:r>
              <a:rPr sz="1000" b="1" spc="-3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REQUIRED</a:t>
            </a:r>
            <a:r>
              <a:rPr sz="1000" b="1" spc="-3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LIST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4988242" y="6408102"/>
            <a:ext cx="1655445" cy="629920"/>
            <a:chOff x="4988242" y="6408102"/>
            <a:chExt cx="1655445" cy="629920"/>
          </a:xfrm>
        </p:grpSpPr>
        <p:sp>
          <p:nvSpPr>
            <p:cNvPr id="57" name="object 57"/>
            <p:cNvSpPr/>
            <p:nvPr/>
          </p:nvSpPr>
          <p:spPr>
            <a:xfrm>
              <a:off x="4993004" y="6412865"/>
              <a:ext cx="1645920" cy="620395"/>
            </a:xfrm>
            <a:custGeom>
              <a:avLst/>
              <a:gdLst/>
              <a:ahLst/>
              <a:cxnLst/>
              <a:rect l="l" t="t" r="r" b="b"/>
              <a:pathLst>
                <a:path w="1645920" h="620395">
                  <a:moveTo>
                    <a:pt x="1542542" y="0"/>
                  </a:moveTo>
                  <a:lnTo>
                    <a:pt x="103378" y="0"/>
                  </a:lnTo>
                  <a:lnTo>
                    <a:pt x="63168" y="8133"/>
                  </a:lnTo>
                  <a:lnTo>
                    <a:pt x="30305" y="30305"/>
                  </a:lnTo>
                  <a:lnTo>
                    <a:pt x="8133" y="63168"/>
                  </a:lnTo>
                  <a:lnTo>
                    <a:pt x="0" y="103377"/>
                  </a:lnTo>
                  <a:lnTo>
                    <a:pt x="0" y="517017"/>
                  </a:lnTo>
                  <a:lnTo>
                    <a:pt x="8133" y="557226"/>
                  </a:lnTo>
                  <a:lnTo>
                    <a:pt x="30305" y="590089"/>
                  </a:lnTo>
                  <a:lnTo>
                    <a:pt x="63168" y="612261"/>
                  </a:lnTo>
                  <a:lnTo>
                    <a:pt x="103378" y="620395"/>
                  </a:lnTo>
                  <a:lnTo>
                    <a:pt x="1542542" y="620395"/>
                  </a:lnTo>
                  <a:lnTo>
                    <a:pt x="1582751" y="612261"/>
                  </a:lnTo>
                  <a:lnTo>
                    <a:pt x="1615614" y="590089"/>
                  </a:lnTo>
                  <a:lnTo>
                    <a:pt x="1637786" y="557226"/>
                  </a:lnTo>
                  <a:lnTo>
                    <a:pt x="1645920" y="517017"/>
                  </a:lnTo>
                  <a:lnTo>
                    <a:pt x="1645920" y="103377"/>
                  </a:lnTo>
                  <a:lnTo>
                    <a:pt x="1637786" y="63168"/>
                  </a:lnTo>
                  <a:lnTo>
                    <a:pt x="1615614" y="30305"/>
                  </a:lnTo>
                  <a:lnTo>
                    <a:pt x="1582751" y="8133"/>
                  </a:lnTo>
                  <a:lnTo>
                    <a:pt x="1542542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993004" y="6412865"/>
              <a:ext cx="1645920" cy="620395"/>
            </a:xfrm>
            <a:custGeom>
              <a:avLst/>
              <a:gdLst/>
              <a:ahLst/>
              <a:cxnLst/>
              <a:rect l="l" t="t" r="r" b="b"/>
              <a:pathLst>
                <a:path w="1645920" h="620395">
                  <a:moveTo>
                    <a:pt x="103378" y="0"/>
                  </a:moveTo>
                  <a:lnTo>
                    <a:pt x="63168" y="8133"/>
                  </a:lnTo>
                  <a:lnTo>
                    <a:pt x="30305" y="30305"/>
                  </a:lnTo>
                  <a:lnTo>
                    <a:pt x="8133" y="63168"/>
                  </a:lnTo>
                  <a:lnTo>
                    <a:pt x="0" y="103377"/>
                  </a:lnTo>
                  <a:lnTo>
                    <a:pt x="0" y="517017"/>
                  </a:lnTo>
                  <a:lnTo>
                    <a:pt x="8133" y="557226"/>
                  </a:lnTo>
                  <a:lnTo>
                    <a:pt x="30305" y="590089"/>
                  </a:lnTo>
                  <a:lnTo>
                    <a:pt x="63168" y="612261"/>
                  </a:lnTo>
                  <a:lnTo>
                    <a:pt x="103378" y="620395"/>
                  </a:lnTo>
                  <a:lnTo>
                    <a:pt x="1542542" y="620395"/>
                  </a:lnTo>
                  <a:lnTo>
                    <a:pt x="1582751" y="612261"/>
                  </a:lnTo>
                  <a:lnTo>
                    <a:pt x="1615614" y="590089"/>
                  </a:lnTo>
                  <a:lnTo>
                    <a:pt x="1637786" y="557226"/>
                  </a:lnTo>
                  <a:lnTo>
                    <a:pt x="1645920" y="517017"/>
                  </a:lnTo>
                  <a:lnTo>
                    <a:pt x="1645920" y="103377"/>
                  </a:lnTo>
                  <a:lnTo>
                    <a:pt x="1637786" y="63168"/>
                  </a:lnTo>
                  <a:lnTo>
                    <a:pt x="1615614" y="30305"/>
                  </a:lnTo>
                  <a:lnTo>
                    <a:pt x="1582751" y="8133"/>
                  </a:lnTo>
                  <a:lnTo>
                    <a:pt x="1542542" y="0"/>
                  </a:lnTo>
                  <a:lnTo>
                    <a:pt x="103378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5020436" y="6414897"/>
            <a:ext cx="1594485" cy="60896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065" marR="5080" indent="-1905" algn="ctr">
              <a:lnSpc>
                <a:spcPct val="94300"/>
              </a:lnSpc>
              <a:spcBef>
                <a:spcPts val="16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IN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GOLD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CUP,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STUDENTS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MAY COMBINE POINTS WITH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CLASSICAL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SOLO,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IN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SENIOR </a:t>
            </a:r>
            <a:r>
              <a:rPr sz="1000" b="1" spc="-23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YEAR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ONLY</a:t>
            </a:r>
            <a:endParaRPr sz="10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604" y="8462009"/>
            <a:ext cx="5051425" cy="55435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>
              <a:lnSpc>
                <a:spcPct val="94600"/>
              </a:lnSpc>
              <a:spcBef>
                <a:spcPts val="175"/>
              </a:spcBef>
            </a:pPr>
            <a:r>
              <a:rPr sz="12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The following page contains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2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bulletin updates which</a:t>
            </a:r>
            <a:r>
              <a:rPr sz="1200" b="1" i="1" u="sng" spc="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2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include corrections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and </a:t>
            </a:r>
            <a:r>
              <a:rPr sz="1200" b="1" i="1" spc="5" dirty="0">
                <a:latin typeface="Franklin Gothic Medium"/>
                <a:cs typeface="Franklin Gothic Medium"/>
              </a:rPr>
              <a:t> </a:t>
            </a:r>
            <a:r>
              <a:rPr sz="12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clarifications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2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in</a:t>
            </a:r>
            <a:r>
              <a:rPr sz="1200" b="1" i="1" u="sng" spc="-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2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Pick</a:t>
            </a:r>
            <a:r>
              <a:rPr sz="1200" b="1" i="1" u="sng" spc="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2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Guitar</a:t>
            </a:r>
            <a:r>
              <a:rPr sz="1200" b="1" i="1" u="sng" spc="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2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Solo.</a:t>
            </a:r>
            <a:r>
              <a:rPr sz="1200" b="1" i="1" u="sng" spc="4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The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repertoire</a:t>
            </a:r>
            <a:r>
              <a:rPr sz="1200" b="1" u="sng" spc="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for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the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Elementary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class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was </a:t>
            </a:r>
            <a:r>
              <a:rPr sz="1200" b="1" spc="-290" dirty="0">
                <a:latin typeface="Franklin Gothic Medium"/>
                <a:cs typeface="Franklin Gothic Medium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inadvertently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omitted.</a:t>
            </a:r>
            <a:endParaRPr sz="1200">
              <a:latin typeface="Franklin Gothic Medium"/>
              <a:cs typeface="Franklin Gothic Medium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61197" y="1211262"/>
            <a:ext cx="3869054" cy="2005964"/>
            <a:chOff x="1961197" y="1211262"/>
            <a:chExt cx="3869054" cy="2005964"/>
          </a:xfrm>
        </p:grpSpPr>
        <p:sp>
          <p:nvSpPr>
            <p:cNvPr id="4" name="object 4"/>
            <p:cNvSpPr/>
            <p:nvPr/>
          </p:nvSpPr>
          <p:spPr>
            <a:xfrm>
              <a:off x="3895725" y="2540635"/>
              <a:ext cx="1920239" cy="662305"/>
            </a:xfrm>
            <a:custGeom>
              <a:avLst/>
              <a:gdLst/>
              <a:ahLst/>
              <a:cxnLst/>
              <a:rect l="l" t="t" r="r" b="b"/>
              <a:pathLst>
                <a:path w="1920239" h="662305">
                  <a:moveTo>
                    <a:pt x="1920239" y="662305"/>
                  </a:moveTo>
                  <a:lnTo>
                    <a:pt x="1920239" y="524383"/>
                  </a:lnTo>
                  <a:lnTo>
                    <a:pt x="0" y="524383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95725" y="2540635"/>
              <a:ext cx="635" cy="662305"/>
            </a:xfrm>
            <a:custGeom>
              <a:avLst/>
              <a:gdLst/>
              <a:ahLst/>
              <a:cxnLst/>
              <a:rect l="l" t="t" r="r" b="b"/>
              <a:pathLst>
                <a:path w="635" h="662305">
                  <a:moveTo>
                    <a:pt x="0" y="662305"/>
                  </a:moveTo>
                  <a:lnTo>
                    <a:pt x="63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75485" y="2540635"/>
              <a:ext cx="1920239" cy="662305"/>
            </a:xfrm>
            <a:custGeom>
              <a:avLst/>
              <a:gdLst/>
              <a:ahLst/>
              <a:cxnLst/>
              <a:rect l="l" t="t" r="r" b="b"/>
              <a:pathLst>
                <a:path w="1920239" h="662305">
                  <a:moveTo>
                    <a:pt x="0" y="662305"/>
                  </a:moveTo>
                  <a:lnTo>
                    <a:pt x="0" y="524383"/>
                  </a:lnTo>
                  <a:lnTo>
                    <a:pt x="1920239" y="524383"/>
                  </a:lnTo>
                  <a:lnTo>
                    <a:pt x="192023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72765" y="1216025"/>
              <a:ext cx="1645920" cy="1324610"/>
            </a:xfrm>
            <a:custGeom>
              <a:avLst/>
              <a:gdLst/>
              <a:ahLst/>
              <a:cxnLst/>
              <a:rect l="l" t="t" r="r" b="b"/>
              <a:pathLst>
                <a:path w="1645920" h="1324610">
                  <a:moveTo>
                    <a:pt x="1425194" y="0"/>
                  </a:moveTo>
                  <a:lnTo>
                    <a:pt x="220725" y="0"/>
                  </a:lnTo>
                  <a:lnTo>
                    <a:pt x="176237" y="4483"/>
                  </a:lnTo>
                  <a:lnTo>
                    <a:pt x="134802" y="17343"/>
                  </a:lnTo>
                  <a:lnTo>
                    <a:pt x="97308" y="37692"/>
                  </a:lnTo>
                  <a:lnTo>
                    <a:pt x="64643" y="64643"/>
                  </a:lnTo>
                  <a:lnTo>
                    <a:pt x="37692" y="97308"/>
                  </a:lnTo>
                  <a:lnTo>
                    <a:pt x="17343" y="134802"/>
                  </a:lnTo>
                  <a:lnTo>
                    <a:pt x="4483" y="176237"/>
                  </a:lnTo>
                  <a:lnTo>
                    <a:pt x="0" y="220725"/>
                  </a:lnTo>
                  <a:lnTo>
                    <a:pt x="0" y="1103883"/>
                  </a:lnTo>
                  <a:lnTo>
                    <a:pt x="4483" y="1148372"/>
                  </a:lnTo>
                  <a:lnTo>
                    <a:pt x="17343" y="1189807"/>
                  </a:lnTo>
                  <a:lnTo>
                    <a:pt x="37692" y="1227301"/>
                  </a:lnTo>
                  <a:lnTo>
                    <a:pt x="64643" y="1259966"/>
                  </a:lnTo>
                  <a:lnTo>
                    <a:pt x="97308" y="1286917"/>
                  </a:lnTo>
                  <a:lnTo>
                    <a:pt x="134802" y="1307266"/>
                  </a:lnTo>
                  <a:lnTo>
                    <a:pt x="176237" y="1320126"/>
                  </a:lnTo>
                  <a:lnTo>
                    <a:pt x="220725" y="1324609"/>
                  </a:lnTo>
                  <a:lnTo>
                    <a:pt x="1425194" y="1324609"/>
                  </a:lnTo>
                  <a:lnTo>
                    <a:pt x="1469682" y="1320126"/>
                  </a:lnTo>
                  <a:lnTo>
                    <a:pt x="1511117" y="1307266"/>
                  </a:lnTo>
                  <a:lnTo>
                    <a:pt x="1548611" y="1286917"/>
                  </a:lnTo>
                  <a:lnTo>
                    <a:pt x="1581277" y="1259966"/>
                  </a:lnTo>
                  <a:lnTo>
                    <a:pt x="1608227" y="1227301"/>
                  </a:lnTo>
                  <a:lnTo>
                    <a:pt x="1628576" y="1189807"/>
                  </a:lnTo>
                  <a:lnTo>
                    <a:pt x="1641436" y="1148372"/>
                  </a:lnTo>
                  <a:lnTo>
                    <a:pt x="1645920" y="1103883"/>
                  </a:lnTo>
                  <a:lnTo>
                    <a:pt x="1645920" y="220725"/>
                  </a:lnTo>
                  <a:lnTo>
                    <a:pt x="1641436" y="176237"/>
                  </a:lnTo>
                  <a:lnTo>
                    <a:pt x="1628576" y="134802"/>
                  </a:lnTo>
                  <a:lnTo>
                    <a:pt x="1608227" y="97308"/>
                  </a:lnTo>
                  <a:lnTo>
                    <a:pt x="1581277" y="64643"/>
                  </a:lnTo>
                  <a:lnTo>
                    <a:pt x="1548611" y="37692"/>
                  </a:lnTo>
                  <a:lnTo>
                    <a:pt x="1511117" y="17343"/>
                  </a:lnTo>
                  <a:lnTo>
                    <a:pt x="1469682" y="4483"/>
                  </a:lnTo>
                  <a:lnTo>
                    <a:pt x="142519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72765" y="1216025"/>
              <a:ext cx="1645920" cy="1324610"/>
            </a:xfrm>
            <a:custGeom>
              <a:avLst/>
              <a:gdLst/>
              <a:ahLst/>
              <a:cxnLst/>
              <a:rect l="l" t="t" r="r" b="b"/>
              <a:pathLst>
                <a:path w="1645920" h="1324610">
                  <a:moveTo>
                    <a:pt x="220725" y="0"/>
                  </a:moveTo>
                  <a:lnTo>
                    <a:pt x="176237" y="4483"/>
                  </a:lnTo>
                  <a:lnTo>
                    <a:pt x="134802" y="17343"/>
                  </a:lnTo>
                  <a:lnTo>
                    <a:pt x="97308" y="37692"/>
                  </a:lnTo>
                  <a:lnTo>
                    <a:pt x="64643" y="64643"/>
                  </a:lnTo>
                  <a:lnTo>
                    <a:pt x="37692" y="97308"/>
                  </a:lnTo>
                  <a:lnTo>
                    <a:pt x="17343" y="134802"/>
                  </a:lnTo>
                  <a:lnTo>
                    <a:pt x="4483" y="176237"/>
                  </a:lnTo>
                  <a:lnTo>
                    <a:pt x="0" y="220725"/>
                  </a:lnTo>
                  <a:lnTo>
                    <a:pt x="0" y="1103883"/>
                  </a:lnTo>
                  <a:lnTo>
                    <a:pt x="4483" y="1148372"/>
                  </a:lnTo>
                  <a:lnTo>
                    <a:pt x="17343" y="1189807"/>
                  </a:lnTo>
                  <a:lnTo>
                    <a:pt x="37692" y="1227301"/>
                  </a:lnTo>
                  <a:lnTo>
                    <a:pt x="64643" y="1259966"/>
                  </a:lnTo>
                  <a:lnTo>
                    <a:pt x="97308" y="1286917"/>
                  </a:lnTo>
                  <a:lnTo>
                    <a:pt x="134802" y="1307266"/>
                  </a:lnTo>
                  <a:lnTo>
                    <a:pt x="176237" y="1320126"/>
                  </a:lnTo>
                  <a:lnTo>
                    <a:pt x="220725" y="1324609"/>
                  </a:lnTo>
                  <a:lnTo>
                    <a:pt x="1425194" y="1324609"/>
                  </a:lnTo>
                  <a:lnTo>
                    <a:pt x="1469682" y="1320126"/>
                  </a:lnTo>
                  <a:lnTo>
                    <a:pt x="1511117" y="1307266"/>
                  </a:lnTo>
                  <a:lnTo>
                    <a:pt x="1548611" y="1286917"/>
                  </a:lnTo>
                  <a:lnTo>
                    <a:pt x="1581277" y="1259966"/>
                  </a:lnTo>
                  <a:lnTo>
                    <a:pt x="1608227" y="1227301"/>
                  </a:lnTo>
                  <a:lnTo>
                    <a:pt x="1628576" y="1189807"/>
                  </a:lnTo>
                  <a:lnTo>
                    <a:pt x="1641436" y="1148372"/>
                  </a:lnTo>
                  <a:lnTo>
                    <a:pt x="1645920" y="1103883"/>
                  </a:lnTo>
                  <a:lnTo>
                    <a:pt x="1645920" y="220725"/>
                  </a:lnTo>
                  <a:lnTo>
                    <a:pt x="1641436" y="176237"/>
                  </a:lnTo>
                  <a:lnTo>
                    <a:pt x="1628576" y="134802"/>
                  </a:lnTo>
                  <a:lnTo>
                    <a:pt x="1608227" y="97308"/>
                  </a:lnTo>
                  <a:lnTo>
                    <a:pt x="1581277" y="64643"/>
                  </a:lnTo>
                  <a:lnTo>
                    <a:pt x="1548611" y="37692"/>
                  </a:lnTo>
                  <a:lnTo>
                    <a:pt x="1511117" y="17343"/>
                  </a:lnTo>
                  <a:lnTo>
                    <a:pt x="1469682" y="4483"/>
                  </a:lnTo>
                  <a:lnTo>
                    <a:pt x="1425194" y="0"/>
                  </a:lnTo>
                  <a:lnTo>
                    <a:pt x="22072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592195" y="1420114"/>
            <a:ext cx="608965" cy="74485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77165" marR="169545" indent="1905" algn="ctr">
              <a:lnSpc>
                <a:spcPts val="1370"/>
              </a:lnSpc>
              <a:spcBef>
                <a:spcPts val="200"/>
              </a:spcBef>
            </a:pPr>
            <a:r>
              <a:rPr sz="1200" b="1" spc="-5" dirty="0">
                <a:latin typeface="Franklin Gothic Medium"/>
                <a:cs typeface="Franklin Gothic Medium"/>
              </a:rPr>
              <a:t>IN </a:t>
            </a:r>
            <a:r>
              <a:rPr sz="1200" b="1" dirty="0">
                <a:latin typeface="Franklin Gothic Medium"/>
                <a:cs typeface="Franklin Gothic Medium"/>
              </a:rPr>
              <a:t> T</a:t>
            </a:r>
            <a:r>
              <a:rPr sz="1200" b="1" spc="-10" dirty="0">
                <a:latin typeface="Franklin Gothic Medium"/>
                <a:cs typeface="Franklin Gothic Medium"/>
              </a:rPr>
              <a:t>HE</a:t>
            </a:r>
            <a:endParaRPr sz="1200">
              <a:latin typeface="Franklin Gothic Medium"/>
              <a:cs typeface="Franklin Gothic Medium"/>
            </a:endParaRPr>
          </a:p>
          <a:p>
            <a:pPr algn="ctr">
              <a:lnSpc>
                <a:spcPts val="1320"/>
              </a:lnSpc>
            </a:pPr>
            <a:r>
              <a:rPr sz="1200" b="1" spc="-5" dirty="0">
                <a:latin typeface="Franklin Gothic Medium"/>
                <a:cs typeface="Franklin Gothic Medium"/>
              </a:rPr>
              <a:t>JUDGING</a:t>
            </a:r>
            <a:endParaRPr sz="1200">
              <a:latin typeface="Franklin Gothic Medium"/>
              <a:cs typeface="Franklin Gothic Medium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r>
              <a:rPr sz="1200" b="1" spc="-5" dirty="0">
                <a:latin typeface="Franklin Gothic Medium"/>
                <a:cs typeface="Franklin Gothic Medium"/>
              </a:rPr>
              <a:t>ROOM</a:t>
            </a:r>
            <a:endParaRPr sz="1200">
              <a:latin typeface="Franklin Gothic Medium"/>
              <a:cs typeface="Franklin Gothic Medium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47762" y="3198177"/>
            <a:ext cx="1655445" cy="1334135"/>
            <a:chOff x="1147762" y="3198177"/>
            <a:chExt cx="1655445" cy="1334135"/>
          </a:xfrm>
        </p:grpSpPr>
        <p:sp>
          <p:nvSpPr>
            <p:cNvPr id="11" name="object 11"/>
            <p:cNvSpPr/>
            <p:nvPr/>
          </p:nvSpPr>
          <p:spPr>
            <a:xfrm>
              <a:off x="1152525" y="3202939"/>
              <a:ext cx="1645920" cy="1324610"/>
            </a:xfrm>
            <a:custGeom>
              <a:avLst/>
              <a:gdLst/>
              <a:ahLst/>
              <a:cxnLst/>
              <a:rect l="l" t="t" r="r" b="b"/>
              <a:pathLst>
                <a:path w="1645920" h="1324610">
                  <a:moveTo>
                    <a:pt x="1425194" y="0"/>
                  </a:moveTo>
                  <a:lnTo>
                    <a:pt x="220725" y="0"/>
                  </a:lnTo>
                  <a:lnTo>
                    <a:pt x="176251" y="4483"/>
                  </a:lnTo>
                  <a:lnTo>
                    <a:pt x="134823" y="17343"/>
                  </a:lnTo>
                  <a:lnTo>
                    <a:pt x="97331" y="37692"/>
                  </a:lnTo>
                  <a:lnTo>
                    <a:pt x="64662" y="64643"/>
                  </a:lnTo>
                  <a:lnTo>
                    <a:pt x="37705" y="97308"/>
                  </a:lnTo>
                  <a:lnTo>
                    <a:pt x="17350" y="134802"/>
                  </a:lnTo>
                  <a:lnTo>
                    <a:pt x="4485" y="176237"/>
                  </a:lnTo>
                  <a:lnTo>
                    <a:pt x="0" y="220725"/>
                  </a:lnTo>
                  <a:lnTo>
                    <a:pt x="0" y="1103883"/>
                  </a:lnTo>
                  <a:lnTo>
                    <a:pt x="4485" y="1148372"/>
                  </a:lnTo>
                  <a:lnTo>
                    <a:pt x="17350" y="1189807"/>
                  </a:lnTo>
                  <a:lnTo>
                    <a:pt x="37705" y="1227301"/>
                  </a:lnTo>
                  <a:lnTo>
                    <a:pt x="64662" y="1259966"/>
                  </a:lnTo>
                  <a:lnTo>
                    <a:pt x="97331" y="1286917"/>
                  </a:lnTo>
                  <a:lnTo>
                    <a:pt x="134823" y="1307266"/>
                  </a:lnTo>
                  <a:lnTo>
                    <a:pt x="176251" y="1320126"/>
                  </a:lnTo>
                  <a:lnTo>
                    <a:pt x="220725" y="1324609"/>
                  </a:lnTo>
                  <a:lnTo>
                    <a:pt x="1425194" y="1324609"/>
                  </a:lnTo>
                  <a:lnTo>
                    <a:pt x="1469682" y="1320126"/>
                  </a:lnTo>
                  <a:lnTo>
                    <a:pt x="1511117" y="1307266"/>
                  </a:lnTo>
                  <a:lnTo>
                    <a:pt x="1548611" y="1286917"/>
                  </a:lnTo>
                  <a:lnTo>
                    <a:pt x="1581277" y="1259966"/>
                  </a:lnTo>
                  <a:lnTo>
                    <a:pt x="1608227" y="1227301"/>
                  </a:lnTo>
                  <a:lnTo>
                    <a:pt x="1628576" y="1189807"/>
                  </a:lnTo>
                  <a:lnTo>
                    <a:pt x="1641436" y="1148372"/>
                  </a:lnTo>
                  <a:lnTo>
                    <a:pt x="1645920" y="1103883"/>
                  </a:lnTo>
                  <a:lnTo>
                    <a:pt x="1645920" y="220725"/>
                  </a:lnTo>
                  <a:lnTo>
                    <a:pt x="1641436" y="176237"/>
                  </a:lnTo>
                  <a:lnTo>
                    <a:pt x="1628576" y="134802"/>
                  </a:lnTo>
                  <a:lnTo>
                    <a:pt x="1608227" y="97308"/>
                  </a:lnTo>
                  <a:lnTo>
                    <a:pt x="1581277" y="64643"/>
                  </a:lnTo>
                  <a:lnTo>
                    <a:pt x="1548611" y="37692"/>
                  </a:lnTo>
                  <a:lnTo>
                    <a:pt x="1511117" y="17343"/>
                  </a:lnTo>
                  <a:lnTo>
                    <a:pt x="1469682" y="4483"/>
                  </a:lnTo>
                  <a:lnTo>
                    <a:pt x="142519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52525" y="3202939"/>
              <a:ext cx="1645920" cy="1324610"/>
            </a:xfrm>
            <a:custGeom>
              <a:avLst/>
              <a:gdLst/>
              <a:ahLst/>
              <a:cxnLst/>
              <a:rect l="l" t="t" r="r" b="b"/>
              <a:pathLst>
                <a:path w="1645920" h="1324610">
                  <a:moveTo>
                    <a:pt x="220725" y="0"/>
                  </a:moveTo>
                  <a:lnTo>
                    <a:pt x="176251" y="4483"/>
                  </a:lnTo>
                  <a:lnTo>
                    <a:pt x="134823" y="17343"/>
                  </a:lnTo>
                  <a:lnTo>
                    <a:pt x="97331" y="37692"/>
                  </a:lnTo>
                  <a:lnTo>
                    <a:pt x="64662" y="64643"/>
                  </a:lnTo>
                  <a:lnTo>
                    <a:pt x="37705" y="97308"/>
                  </a:lnTo>
                  <a:lnTo>
                    <a:pt x="17350" y="134802"/>
                  </a:lnTo>
                  <a:lnTo>
                    <a:pt x="4485" y="176237"/>
                  </a:lnTo>
                  <a:lnTo>
                    <a:pt x="0" y="220725"/>
                  </a:lnTo>
                  <a:lnTo>
                    <a:pt x="0" y="1103883"/>
                  </a:lnTo>
                  <a:lnTo>
                    <a:pt x="4485" y="1148372"/>
                  </a:lnTo>
                  <a:lnTo>
                    <a:pt x="17350" y="1189807"/>
                  </a:lnTo>
                  <a:lnTo>
                    <a:pt x="37705" y="1227301"/>
                  </a:lnTo>
                  <a:lnTo>
                    <a:pt x="64662" y="1259966"/>
                  </a:lnTo>
                  <a:lnTo>
                    <a:pt x="97331" y="1286917"/>
                  </a:lnTo>
                  <a:lnTo>
                    <a:pt x="134823" y="1307266"/>
                  </a:lnTo>
                  <a:lnTo>
                    <a:pt x="176251" y="1320126"/>
                  </a:lnTo>
                  <a:lnTo>
                    <a:pt x="220725" y="1324609"/>
                  </a:lnTo>
                  <a:lnTo>
                    <a:pt x="1425194" y="1324609"/>
                  </a:lnTo>
                  <a:lnTo>
                    <a:pt x="1469682" y="1320126"/>
                  </a:lnTo>
                  <a:lnTo>
                    <a:pt x="1511117" y="1307266"/>
                  </a:lnTo>
                  <a:lnTo>
                    <a:pt x="1548611" y="1286917"/>
                  </a:lnTo>
                  <a:lnTo>
                    <a:pt x="1581277" y="1259966"/>
                  </a:lnTo>
                  <a:lnTo>
                    <a:pt x="1608227" y="1227301"/>
                  </a:lnTo>
                  <a:lnTo>
                    <a:pt x="1628576" y="1189807"/>
                  </a:lnTo>
                  <a:lnTo>
                    <a:pt x="1641436" y="1148372"/>
                  </a:lnTo>
                  <a:lnTo>
                    <a:pt x="1645920" y="1103883"/>
                  </a:lnTo>
                  <a:lnTo>
                    <a:pt x="1645920" y="220725"/>
                  </a:lnTo>
                  <a:lnTo>
                    <a:pt x="1641436" y="176237"/>
                  </a:lnTo>
                  <a:lnTo>
                    <a:pt x="1628576" y="134802"/>
                  </a:lnTo>
                  <a:lnTo>
                    <a:pt x="1608227" y="97308"/>
                  </a:lnTo>
                  <a:lnTo>
                    <a:pt x="1581277" y="64643"/>
                  </a:lnTo>
                  <a:lnTo>
                    <a:pt x="1548611" y="37692"/>
                  </a:lnTo>
                  <a:lnTo>
                    <a:pt x="1511117" y="17343"/>
                  </a:lnTo>
                  <a:lnTo>
                    <a:pt x="1469682" y="4483"/>
                  </a:lnTo>
                  <a:lnTo>
                    <a:pt x="1425194" y="0"/>
                  </a:lnTo>
                  <a:lnTo>
                    <a:pt x="22072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246428" y="3238626"/>
            <a:ext cx="1459865" cy="12147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-635" algn="ctr">
              <a:lnSpc>
                <a:spcPct val="946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STUDENT MUST PROVIDE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SCORES FOR MUSIC </a:t>
            </a:r>
            <a:r>
              <a:rPr sz="1000" b="1" spc="-10" dirty="0">
                <a:latin typeface="Franklin Gothic Medium"/>
                <a:cs typeface="Franklin Gothic Medium"/>
              </a:rPr>
              <a:t>TO </a:t>
            </a:r>
            <a:r>
              <a:rPr sz="1000" b="1" spc="-5" dirty="0">
                <a:latin typeface="Franklin Gothic Medium"/>
                <a:cs typeface="Franklin Gothic Medium"/>
              </a:rPr>
              <a:t> THE JUDGES.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XEROXED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MUSIC WILL RESULT IN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DISQUALIFICATION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800" b="1" spc="-5" dirty="0">
                <a:latin typeface="Franklin Gothic Medium"/>
                <a:cs typeface="Franklin Gothic Medium"/>
              </a:rPr>
              <a:t>AUTHORIZATION </a:t>
            </a:r>
            <a:r>
              <a:rPr sz="800" b="1" dirty="0">
                <a:latin typeface="Franklin Gothic Medium"/>
                <a:cs typeface="Franklin Gothic Medium"/>
              </a:rPr>
              <a:t>FOR </a:t>
            </a:r>
            <a:r>
              <a:rPr sz="8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LEGALLY </a:t>
            </a:r>
            <a:r>
              <a:rPr sz="800" b="1" dirty="0">
                <a:latin typeface="Franklin Gothic Medium"/>
                <a:cs typeface="Franklin Gothic Medium"/>
              </a:rPr>
              <a:t> </a:t>
            </a:r>
            <a:r>
              <a:rPr sz="800" b="1" spc="-5" dirty="0">
                <a:latin typeface="Franklin Gothic Medium"/>
                <a:cs typeface="Franklin Gothic Medium"/>
              </a:rPr>
              <a:t>PURCHASED </a:t>
            </a:r>
            <a:r>
              <a:rPr sz="800" b="1" dirty="0">
                <a:latin typeface="Franklin Gothic Medium"/>
                <a:cs typeface="Franklin Gothic Medium"/>
              </a:rPr>
              <a:t>&amp; </a:t>
            </a:r>
            <a:r>
              <a:rPr sz="800" b="1" spc="-5" dirty="0">
                <a:latin typeface="Franklin Gothic Medium"/>
                <a:cs typeface="Franklin Gothic Medium"/>
              </a:rPr>
              <a:t>DOWLOADED </a:t>
            </a:r>
            <a:r>
              <a:rPr sz="800" b="1" dirty="0">
                <a:latin typeface="Franklin Gothic Medium"/>
                <a:cs typeface="Franklin Gothic Medium"/>
              </a:rPr>
              <a:t> MUST</a:t>
            </a:r>
            <a:r>
              <a:rPr sz="800" b="1" spc="-15" dirty="0">
                <a:latin typeface="Franklin Gothic Medium"/>
                <a:cs typeface="Franklin Gothic Medium"/>
              </a:rPr>
              <a:t> </a:t>
            </a:r>
            <a:r>
              <a:rPr sz="800" b="1" dirty="0">
                <a:latin typeface="Franklin Gothic Medium"/>
                <a:cs typeface="Franklin Gothic Medium"/>
              </a:rPr>
              <a:t>BE</a:t>
            </a:r>
            <a:r>
              <a:rPr sz="800" b="1" spc="-20" dirty="0">
                <a:latin typeface="Franklin Gothic Medium"/>
                <a:cs typeface="Franklin Gothic Medium"/>
              </a:rPr>
              <a:t> </a:t>
            </a:r>
            <a:r>
              <a:rPr sz="800" b="1" dirty="0">
                <a:latin typeface="Franklin Gothic Medium"/>
                <a:cs typeface="Franklin Gothic Medium"/>
              </a:rPr>
              <a:t>SENT</a:t>
            </a:r>
            <a:r>
              <a:rPr sz="800" b="1" spc="-25" dirty="0">
                <a:latin typeface="Franklin Gothic Medium"/>
                <a:cs typeface="Franklin Gothic Medium"/>
              </a:rPr>
              <a:t> </a:t>
            </a:r>
            <a:r>
              <a:rPr sz="800" b="1" spc="-5" dirty="0">
                <a:latin typeface="Franklin Gothic Medium"/>
                <a:cs typeface="Franklin Gothic Medium"/>
              </a:rPr>
              <a:t>TO</a:t>
            </a:r>
            <a:r>
              <a:rPr sz="800" b="1" spc="-10" dirty="0">
                <a:latin typeface="Franklin Gothic Medium"/>
                <a:cs typeface="Franklin Gothic Medium"/>
              </a:rPr>
              <a:t> </a:t>
            </a:r>
            <a:r>
              <a:rPr sz="800" b="1" spc="-5" dirty="0">
                <a:latin typeface="Franklin Gothic Medium"/>
                <a:cs typeface="Franklin Gothic Medium"/>
              </a:rPr>
              <a:t>CHAIRMEN </a:t>
            </a:r>
            <a:r>
              <a:rPr sz="800" b="1" dirty="0">
                <a:latin typeface="Franklin Gothic Medium"/>
                <a:cs typeface="Franklin Gothic Medium"/>
              </a:rPr>
              <a:t>BY </a:t>
            </a:r>
            <a:r>
              <a:rPr sz="800" b="1" spc="-185" dirty="0">
                <a:latin typeface="Franklin Gothic Medium"/>
                <a:cs typeface="Franklin Gothic Medium"/>
              </a:rPr>
              <a:t> </a:t>
            </a:r>
            <a:r>
              <a:rPr sz="8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DEADLINE</a:t>
            </a:r>
            <a:r>
              <a:rPr sz="800" b="1" u="sng" spc="-1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8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DAT</a:t>
            </a:r>
            <a:r>
              <a:rPr sz="800" b="1" spc="-5" dirty="0">
                <a:latin typeface="Franklin Gothic Medium"/>
                <a:cs typeface="Franklin Gothic Medium"/>
              </a:rPr>
              <a:t>E</a:t>
            </a:r>
            <a:endParaRPr sz="800">
              <a:latin typeface="Franklin Gothic Medium"/>
              <a:cs typeface="Franklin Gothic Medium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068002" y="3198177"/>
            <a:ext cx="1655445" cy="1334135"/>
            <a:chOff x="3068002" y="3198177"/>
            <a:chExt cx="1655445" cy="1334135"/>
          </a:xfrm>
        </p:grpSpPr>
        <p:sp>
          <p:nvSpPr>
            <p:cNvPr id="15" name="object 15"/>
            <p:cNvSpPr/>
            <p:nvPr/>
          </p:nvSpPr>
          <p:spPr>
            <a:xfrm>
              <a:off x="3072764" y="3202939"/>
              <a:ext cx="1645920" cy="1324610"/>
            </a:xfrm>
            <a:custGeom>
              <a:avLst/>
              <a:gdLst/>
              <a:ahLst/>
              <a:cxnLst/>
              <a:rect l="l" t="t" r="r" b="b"/>
              <a:pathLst>
                <a:path w="1645920" h="1324610">
                  <a:moveTo>
                    <a:pt x="1425194" y="0"/>
                  </a:moveTo>
                  <a:lnTo>
                    <a:pt x="220725" y="0"/>
                  </a:lnTo>
                  <a:lnTo>
                    <a:pt x="176237" y="4483"/>
                  </a:lnTo>
                  <a:lnTo>
                    <a:pt x="134802" y="17343"/>
                  </a:lnTo>
                  <a:lnTo>
                    <a:pt x="97308" y="37692"/>
                  </a:lnTo>
                  <a:lnTo>
                    <a:pt x="64643" y="64643"/>
                  </a:lnTo>
                  <a:lnTo>
                    <a:pt x="37692" y="97308"/>
                  </a:lnTo>
                  <a:lnTo>
                    <a:pt x="17343" y="134802"/>
                  </a:lnTo>
                  <a:lnTo>
                    <a:pt x="4483" y="176237"/>
                  </a:lnTo>
                  <a:lnTo>
                    <a:pt x="0" y="220725"/>
                  </a:lnTo>
                  <a:lnTo>
                    <a:pt x="0" y="1103883"/>
                  </a:lnTo>
                  <a:lnTo>
                    <a:pt x="4483" y="1148372"/>
                  </a:lnTo>
                  <a:lnTo>
                    <a:pt x="17343" y="1189807"/>
                  </a:lnTo>
                  <a:lnTo>
                    <a:pt x="37692" y="1227301"/>
                  </a:lnTo>
                  <a:lnTo>
                    <a:pt x="64643" y="1259966"/>
                  </a:lnTo>
                  <a:lnTo>
                    <a:pt x="97308" y="1286917"/>
                  </a:lnTo>
                  <a:lnTo>
                    <a:pt x="134802" y="1307266"/>
                  </a:lnTo>
                  <a:lnTo>
                    <a:pt x="176237" y="1320126"/>
                  </a:lnTo>
                  <a:lnTo>
                    <a:pt x="220725" y="1324609"/>
                  </a:lnTo>
                  <a:lnTo>
                    <a:pt x="1425194" y="1324609"/>
                  </a:lnTo>
                  <a:lnTo>
                    <a:pt x="1469682" y="1320126"/>
                  </a:lnTo>
                  <a:lnTo>
                    <a:pt x="1511117" y="1307266"/>
                  </a:lnTo>
                  <a:lnTo>
                    <a:pt x="1548611" y="1286917"/>
                  </a:lnTo>
                  <a:lnTo>
                    <a:pt x="1581277" y="1259966"/>
                  </a:lnTo>
                  <a:lnTo>
                    <a:pt x="1608227" y="1227301"/>
                  </a:lnTo>
                  <a:lnTo>
                    <a:pt x="1628576" y="1189807"/>
                  </a:lnTo>
                  <a:lnTo>
                    <a:pt x="1641436" y="1148372"/>
                  </a:lnTo>
                  <a:lnTo>
                    <a:pt x="1645920" y="1103883"/>
                  </a:lnTo>
                  <a:lnTo>
                    <a:pt x="1645920" y="220725"/>
                  </a:lnTo>
                  <a:lnTo>
                    <a:pt x="1641436" y="176237"/>
                  </a:lnTo>
                  <a:lnTo>
                    <a:pt x="1628576" y="134802"/>
                  </a:lnTo>
                  <a:lnTo>
                    <a:pt x="1608227" y="97308"/>
                  </a:lnTo>
                  <a:lnTo>
                    <a:pt x="1581277" y="64643"/>
                  </a:lnTo>
                  <a:lnTo>
                    <a:pt x="1548611" y="37692"/>
                  </a:lnTo>
                  <a:lnTo>
                    <a:pt x="1511117" y="17343"/>
                  </a:lnTo>
                  <a:lnTo>
                    <a:pt x="1469682" y="4483"/>
                  </a:lnTo>
                  <a:lnTo>
                    <a:pt x="142519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72764" y="3202939"/>
              <a:ext cx="1645920" cy="1324610"/>
            </a:xfrm>
            <a:custGeom>
              <a:avLst/>
              <a:gdLst/>
              <a:ahLst/>
              <a:cxnLst/>
              <a:rect l="l" t="t" r="r" b="b"/>
              <a:pathLst>
                <a:path w="1645920" h="1324610">
                  <a:moveTo>
                    <a:pt x="220725" y="0"/>
                  </a:moveTo>
                  <a:lnTo>
                    <a:pt x="176237" y="4483"/>
                  </a:lnTo>
                  <a:lnTo>
                    <a:pt x="134802" y="17343"/>
                  </a:lnTo>
                  <a:lnTo>
                    <a:pt x="97308" y="37692"/>
                  </a:lnTo>
                  <a:lnTo>
                    <a:pt x="64643" y="64643"/>
                  </a:lnTo>
                  <a:lnTo>
                    <a:pt x="37692" y="97308"/>
                  </a:lnTo>
                  <a:lnTo>
                    <a:pt x="17343" y="134802"/>
                  </a:lnTo>
                  <a:lnTo>
                    <a:pt x="4483" y="176237"/>
                  </a:lnTo>
                  <a:lnTo>
                    <a:pt x="0" y="220725"/>
                  </a:lnTo>
                  <a:lnTo>
                    <a:pt x="0" y="1103883"/>
                  </a:lnTo>
                  <a:lnTo>
                    <a:pt x="4483" y="1148372"/>
                  </a:lnTo>
                  <a:lnTo>
                    <a:pt x="17343" y="1189807"/>
                  </a:lnTo>
                  <a:lnTo>
                    <a:pt x="37692" y="1227301"/>
                  </a:lnTo>
                  <a:lnTo>
                    <a:pt x="64643" y="1259966"/>
                  </a:lnTo>
                  <a:lnTo>
                    <a:pt x="97308" y="1286917"/>
                  </a:lnTo>
                  <a:lnTo>
                    <a:pt x="134802" y="1307266"/>
                  </a:lnTo>
                  <a:lnTo>
                    <a:pt x="176237" y="1320126"/>
                  </a:lnTo>
                  <a:lnTo>
                    <a:pt x="220725" y="1324609"/>
                  </a:lnTo>
                  <a:lnTo>
                    <a:pt x="1425194" y="1324609"/>
                  </a:lnTo>
                  <a:lnTo>
                    <a:pt x="1469682" y="1320126"/>
                  </a:lnTo>
                  <a:lnTo>
                    <a:pt x="1511117" y="1307266"/>
                  </a:lnTo>
                  <a:lnTo>
                    <a:pt x="1548611" y="1286917"/>
                  </a:lnTo>
                  <a:lnTo>
                    <a:pt x="1581277" y="1259966"/>
                  </a:lnTo>
                  <a:lnTo>
                    <a:pt x="1608227" y="1227301"/>
                  </a:lnTo>
                  <a:lnTo>
                    <a:pt x="1628576" y="1189807"/>
                  </a:lnTo>
                  <a:lnTo>
                    <a:pt x="1641436" y="1148372"/>
                  </a:lnTo>
                  <a:lnTo>
                    <a:pt x="1645920" y="1103883"/>
                  </a:lnTo>
                  <a:lnTo>
                    <a:pt x="1645920" y="220725"/>
                  </a:lnTo>
                  <a:lnTo>
                    <a:pt x="1641436" y="176237"/>
                  </a:lnTo>
                  <a:lnTo>
                    <a:pt x="1628576" y="134802"/>
                  </a:lnTo>
                  <a:lnTo>
                    <a:pt x="1608227" y="97308"/>
                  </a:lnTo>
                  <a:lnTo>
                    <a:pt x="1581277" y="64643"/>
                  </a:lnTo>
                  <a:lnTo>
                    <a:pt x="1548611" y="37692"/>
                  </a:lnTo>
                  <a:lnTo>
                    <a:pt x="1511117" y="17343"/>
                  </a:lnTo>
                  <a:lnTo>
                    <a:pt x="1469682" y="4483"/>
                  </a:lnTo>
                  <a:lnTo>
                    <a:pt x="1425194" y="0"/>
                  </a:lnTo>
                  <a:lnTo>
                    <a:pt x="22072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150235" y="3238626"/>
            <a:ext cx="1499870" cy="7689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 indent="28575" algn="ctr">
              <a:lnSpc>
                <a:spcPct val="97000"/>
              </a:lnSpc>
              <a:spcBef>
                <a:spcPts val="13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REQUIRED PIECE MUST </a:t>
            </a:r>
            <a:r>
              <a:rPr sz="1000" b="1" spc="-10" dirty="0">
                <a:latin typeface="Franklin Gothic Medium"/>
                <a:cs typeface="Franklin Gothic Medium"/>
              </a:rPr>
              <a:t>BE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HEARD IN ITS ENTIRETY, </a:t>
            </a:r>
            <a:r>
              <a:rPr sz="1000" b="1" dirty="0">
                <a:latin typeface="Franklin Gothic Medium"/>
                <a:cs typeface="Franklin Gothic Medium"/>
              </a:rPr>
              <a:t> BUT </a:t>
            </a:r>
            <a:r>
              <a:rPr sz="1000" b="1" spc="-5" dirty="0">
                <a:latin typeface="Franklin Gothic Medium"/>
                <a:cs typeface="Franklin Gothic Medium"/>
              </a:rPr>
              <a:t>CHOICE PIECE </a:t>
            </a:r>
            <a:r>
              <a:rPr sz="1000" b="1" spc="-10" dirty="0">
                <a:latin typeface="Franklin Gothic Medium"/>
                <a:cs typeface="Franklin Gothic Medium"/>
              </a:rPr>
              <a:t>MAY BE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STOPPED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IF</a:t>
            </a:r>
            <a:r>
              <a:rPr sz="1000" b="1" spc="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OVER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10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MINUTES.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988242" y="3198177"/>
            <a:ext cx="1655445" cy="1334135"/>
            <a:chOff x="4988242" y="3198177"/>
            <a:chExt cx="1655445" cy="1334135"/>
          </a:xfrm>
        </p:grpSpPr>
        <p:sp>
          <p:nvSpPr>
            <p:cNvPr id="19" name="object 19"/>
            <p:cNvSpPr/>
            <p:nvPr/>
          </p:nvSpPr>
          <p:spPr>
            <a:xfrm>
              <a:off x="4993004" y="3202939"/>
              <a:ext cx="1645920" cy="1324610"/>
            </a:xfrm>
            <a:custGeom>
              <a:avLst/>
              <a:gdLst/>
              <a:ahLst/>
              <a:cxnLst/>
              <a:rect l="l" t="t" r="r" b="b"/>
              <a:pathLst>
                <a:path w="1645920" h="1324610">
                  <a:moveTo>
                    <a:pt x="1425194" y="0"/>
                  </a:moveTo>
                  <a:lnTo>
                    <a:pt x="220725" y="0"/>
                  </a:lnTo>
                  <a:lnTo>
                    <a:pt x="176237" y="4483"/>
                  </a:lnTo>
                  <a:lnTo>
                    <a:pt x="134802" y="17343"/>
                  </a:lnTo>
                  <a:lnTo>
                    <a:pt x="97308" y="37692"/>
                  </a:lnTo>
                  <a:lnTo>
                    <a:pt x="64642" y="64643"/>
                  </a:lnTo>
                  <a:lnTo>
                    <a:pt x="37692" y="97308"/>
                  </a:lnTo>
                  <a:lnTo>
                    <a:pt x="17343" y="134802"/>
                  </a:lnTo>
                  <a:lnTo>
                    <a:pt x="4483" y="176237"/>
                  </a:lnTo>
                  <a:lnTo>
                    <a:pt x="0" y="220725"/>
                  </a:lnTo>
                  <a:lnTo>
                    <a:pt x="0" y="1103883"/>
                  </a:lnTo>
                  <a:lnTo>
                    <a:pt x="4483" y="1148372"/>
                  </a:lnTo>
                  <a:lnTo>
                    <a:pt x="17343" y="1189807"/>
                  </a:lnTo>
                  <a:lnTo>
                    <a:pt x="37692" y="1227301"/>
                  </a:lnTo>
                  <a:lnTo>
                    <a:pt x="64643" y="1259966"/>
                  </a:lnTo>
                  <a:lnTo>
                    <a:pt x="97308" y="1286917"/>
                  </a:lnTo>
                  <a:lnTo>
                    <a:pt x="134802" y="1307266"/>
                  </a:lnTo>
                  <a:lnTo>
                    <a:pt x="176237" y="1320126"/>
                  </a:lnTo>
                  <a:lnTo>
                    <a:pt x="220725" y="1324609"/>
                  </a:lnTo>
                  <a:lnTo>
                    <a:pt x="1425194" y="1324609"/>
                  </a:lnTo>
                  <a:lnTo>
                    <a:pt x="1469682" y="1320126"/>
                  </a:lnTo>
                  <a:lnTo>
                    <a:pt x="1511117" y="1307266"/>
                  </a:lnTo>
                  <a:lnTo>
                    <a:pt x="1548611" y="1286917"/>
                  </a:lnTo>
                  <a:lnTo>
                    <a:pt x="1581277" y="1259966"/>
                  </a:lnTo>
                  <a:lnTo>
                    <a:pt x="1608227" y="1227301"/>
                  </a:lnTo>
                  <a:lnTo>
                    <a:pt x="1628576" y="1189807"/>
                  </a:lnTo>
                  <a:lnTo>
                    <a:pt x="1641436" y="1148372"/>
                  </a:lnTo>
                  <a:lnTo>
                    <a:pt x="1645920" y="1103883"/>
                  </a:lnTo>
                  <a:lnTo>
                    <a:pt x="1645920" y="220725"/>
                  </a:lnTo>
                  <a:lnTo>
                    <a:pt x="1641436" y="176237"/>
                  </a:lnTo>
                  <a:lnTo>
                    <a:pt x="1628576" y="134802"/>
                  </a:lnTo>
                  <a:lnTo>
                    <a:pt x="1608227" y="97308"/>
                  </a:lnTo>
                  <a:lnTo>
                    <a:pt x="1581277" y="64643"/>
                  </a:lnTo>
                  <a:lnTo>
                    <a:pt x="1548611" y="37692"/>
                  </a:lnTo>
                  <a:lnTo>
                    <a:pt x="1511117" y="17343"/>
                  </a:lnTo>
                  <a:lnTo>
                    <a:pt x="1469682" y="4483"/>
                  </a:lnTo>
                  <a:lnTo>
                    <a:pt x="142519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93004" y="3202939"/>
              <a:ext cx="1645920" cy="1324610"/>
            </a:xfrm>
            <a:custGeom>
              <a:avLst/>
              <a:gdLst/>
              <a:ahLst/>
              <a:cxnLst/>
              <a:rect l="l" t="t" r="r" b="b"/>
              <a:pathLst>
                <a:path w="1645920" h="1324610">
                  <a:moveTo>
                    <a:pt x="220725" y="0"/>
                  </a:moveTo>
                  <a:lnTo>
                    <a:pt x="176237" y="4483"/>
                  </a:lnTo>
                  <a:lnTo>
                    <a:pt x="134802" y="17343"/>
                  </a:lnTo>
                  <a:lnTo>
                    <a:pt x="97308" y="37692"/>
                  </a:lnTo>
                  <a:lnTo>
                    <a:pt x="64642" y="64643"/>
                  </a:lnTo>
                  <a:lnTo>
                    <a:pt x="37692" y="97308"/>
                  </a:lnTo>
                  <a:lnTo>
                    <a:pt x="17343" y="134802"/>
                  </a:lnTo>
                  <a:lnTo>
                    <a:pt x="4483" y="176237"/>
                  </a:lnTo>
                  <a:lnTo>
                    <a:pt x="0" y="220725"/>
                  </a:lnTo>
                  <a:lnTo>
                    <a:pt x="0" y="1103883"/>
                  </a:lnTo>
                  <a:lnTo>
                    <a:pt x="4483" y="1148372"/>
                  </a:lnTo>
                  <a:lnTo>
                    <a:pt x="17343" y="1189807"/>
                  </a:lnTo>
                  <a:lnTo>
                    <a:pt x="37692" y="1227301"/>
                  </a:lnTo>
                  <a:lnTo>
                    <a:pt x="64643" y="1259966"/>
                  </a:lnTo>
                  <a:lnTo>
                    <a:pt x="97308" y="1286917"/>
                  </a:lnTo>
                  <a:lnTo>
                    <a:pt x="134802" y="1307266"/>
                  </a:lnTo>
                  <a:lnTo>
                    <a:pt x="176237" y="1320126"/>
                  </a:lnTo>
                  <a:lnTo>
                    <a:pt x="220725" y="1324609"/>
                  </a:lnTo>
                  <a:lnTo>
                    <a:pt x="1425194" y="1324609"/>
                  </a:lnTo>
                  <a:lnTo>
                    <a:pt x="1469682" y="1320126"/>
                  </a:lnTo>
                  <a:lnTo>
                    <a:pt x="1511117" y="1307266"/>
                  </a:lnTo>
                  <a:lnTo>
                    <a:pt x="1548611" y="1286917"/>
                  </a:lnTo>
                  <a:lnTo>
                    <a:pt x="1581277" y="1259966"/>
                  </a:lnTo>
                  <a:lnTo>
                    <a:pt x="1608227" y="1227301"/>
                  </a:lnTo>
                  <a:lnTo>
                    <a:pt x="1628576" y="1189807"/>
                  </a:lnTo>
                  <a:lnTo>
                    <a:pt x="1641436" y="1148372"/>
                  </a:lnTo>
                  <a:lnTo>
                    <a:pt x="1645920" y="1103883"/>
                  </a:lnTo>
                  <a:lnTo>
                    <a:pt x="1645920" y="220725"/>
                  </a:lnTo>
                  <a:lnTo>
                    <a:pt x="1641436" y="176237"/>
                  </a:lnTo>
                  <a:lnTo>
                    <a:pt x="1628576" y="134802"/>
                  </a:lnTo>
                  <a:lnTo>
                    <a:pt x="1608227" y="97308"/>
                  </a:lnTo>
                  <a:lnTo>
                    <a:pt x="1581277" y="64643"/>
                  </a:lnTo>
                  <a:lnTo>
                    <a:pt x="1548611" y="37692"/>
                  </a:lnTo>
                  <a:lnTo>
                    <a:pt x="1511117" y="17343"/>
                  </a:lnTo>
                  <a:lnTo>
                    <a:pt x="1469682" y="4483"/>
                  </a:lnTo>
                  <a:lnTo>
                    <a:pt x="1425194" y="0"/>
                  </a:lnTo>
                  <a:lnTo>
                    <a:pt x="22072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036184" y="3238626"/>
            <a:ext cx="1564640" cy="75374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94945" marR="191135" algn="ctr">
              <a:lnSpc>
                <a:spcPts val="1140"/>
              </a:lnSpc>
              <a:spcBef>
                <a:spcPts val="18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REPEATS</a:t>
            </a:r>
            <a:r>
              <a:rPr sz="1000" b="1" spc="-3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SHOULD</a:t>
            </a:r>
            <a:r>
              <a:rPr sz="1000" b="1" spc="-35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BE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OMITTED</a:t>
            </a:r>
            <a:endParaRPr sz="1000">
              <a:latin typeface="Franklin Gothic Medium"/>
              <a:cs typeface="Franklin Gothic Medium"/>
            </a:endParaRPr>
          </a:p>
          <a:p>
            <a:pPr algn="ctr">
              <a:lnSpc>
                <a:spcPts val="1070"/>
              </a:lnSpc>
            </a:pPr>
            <a:r>
              <a:rPr sz="1000" b="1" spc="-5" dirty="0">
                <a:latin typeface="Franklin Gothic Medium"/>
                <a:cs typeface="Franklin Gothic Medium"/>
              </a:rPr>
              <a:t>EXCEPT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1</a:t>
            </a:r>
            <a:r>
              <a:rPr sz="975" b="1" baseline="21367" dirty="0">
                <a:latin typeface="Franklin Gothic Medium"/>
                <a:cs typeface="Franklin Gothic Medium"/>
              </a:rPr>
              <a:t>ST</a:t>
            </a:r>
            <a:r>
              <a:rPr sz="975" b="1" spc="120" baseline="21367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&amp; </a:t>
            </a:r>
            <a:r>
              <a:rPr sz="1000" b="1" dirty="0">
                <a:latin typeface="Franklin Gothic Medium"/>
                <a:cs typeface="Franklin Gothic Medium"/>
              </a:rPr>
              <a:t>2</a:t>
            </a:r>
            <a:r>
              <a:rPr sz="975" b="1" baseline="21367" dirty="0">
                <a:latin typeface="Franklin Gothic Medium"/>
                <a:cs typeface="Franklin Gothic Medium"/>
              </a:rPr>
              <a:t>ND</a:t>
            </a:r>
            <a:r>
              <a:rPr sz="975" b="1" spc="104" baseline="21367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ENDINGS</a:t>
            </a:r>
            <a:endParaRPr sz="1000">
              <a:latin typeface="Franklin Gothic Medium"/>
              <a:cs typeface="Franklin Gothic Medium"/>
            </a:endParaRPr>
          </a:p>
          <a:p>
            <a:pPr marL="69850" marR="66040" algn="ctr">
              <a:lnSpc>
                <a:spcPts val="1130"/>
              </a:lnSpc>
              <a:spcBef>
                <a:spcPts val="6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THAT ARE NOT THE </a:t>
            </a:r>
            <a:r>
              <a:rPr sz="1000" b="1" spc="-10" dirty="0">
                <a:latin typeface="Franklin Gothic Medium"/>
                <a:cs typeface="Franklin Gothic Medium"/>
              </a:rPr>
              <a:t>SAME,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AND D.C.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OR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D.S.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AL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FINE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961197" y="4832667"/>
            <a:ext cx="3869054" cy="1711325"/>
            <a:chOff x="1961197" y="4832667"/>
            <a:chExt cx="3869054" cy="1711325"/>
          </a:xfrm>
        </p:grpSpPr>
        <p:sp>
          <p:nvSpPr>
            <p:cNvPr id="23" name="object 23"/>
            <p:cNvSpPr/>
            <p:nvPr/>
          </p:nvSpPr>
          <p:spPr>
            <a:xfrm>
              <a:off x="3895725" y="5965189"/>
              <a:ext cx="1920239" cy="564515"/>
            </a:xfrm>
            <a:custGeom>
              <a:avLst/>
              <a:gdLst/>
              <a:ahLst/>
              <a:cxnLst/>
              <a:rect l="l" t="t" r="r" b="b"/>
              <a:pathLst>
                <a:path w="1920239" h="564515">
                  <a:moveTo>
                    <a:pt x="1920239" y="564514"/>
                  </a:moveTo>
                  <a:lnTo>
                    <a:pt x="1920239" y="446913"/>
                  </a:lnTo>
                  <a:lnTo>
                    <a:pt x="0" y="446913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895725" y="5965189"/>
              <a:ext cx="635" cy="564515"/>
            </a:xfrm>
            <a:custGeom>
              <a:avLst/>
              <a:gdLst/>
              <a:ahLst/>
              <a:cxnLst/>
              <a:rect l="l" t="t" r="r" b="b"/>
              <a:pathLst>
                <a:path w="635" h="564515">
                  <a:moveTo>
                    <a:pt x="0" y="564514"/>
                  </a:moveTo>
                  <a:lnTo>
                    <a:pt x="635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975485" y="5965189"/>
              <a:ext cx="1920239" cy="564515"/>
            </a:xfrm>
            <a:custGeom>
              <a:avLst/>
              <a:gdLst/>
              <a:ahLst/>
              <a:cxnLst/>
              <a:rect l="l" t="t" r="r" b="b"/>
              <a:pathLst>
                <a:path w="1920239" h="564515">
                  <a:moveTo>
                    <a:pt x="0" y="564514"/>
                  </a:moveTo>
                  <a:lnTo>
                    <a:pt x="0" y="446913"/>
                  </a:lnTo>
                  <a:lnTo>
                    <a:pt x="1920239" y="446913"/>
                  </a:lnTo>
                  <a:lnTo>
                    <a:pt x="192023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72765" y="4837429"/>
              <a:ext cx="1645920" cy="1127760"/>
            </a:xfrm>
            <a:custGeom>
              <a:avLst/>
              <a:gdLst/>
              <a:ahLst/>
              <a:cxnLst/>
              <a:rect l="l" t="t" r="r" b="b"/>
              <a:pathLst>
                <a:path w="1645920" h="1127760">
                  <a:moveTo>
                    <a:pt x="1457960" y="0"/>
                  </a:moveTo>
                  <a:lnTo>
                    <a:pt x="187960" y="0"/>
                  </a:lnTo>
                  <a:lnTo>
                    <a:pt x="138009" y="6717"/>
                  </a:lnTo>
                  <a:lnTo>
                    <a:pt x="93114" y="25672"/>
                  </a:lnTo>
                  <a:lnTo>
                    <a:pt x="55070" y="55070"/>
                  </a:lnTo>
                  <a:lnTo>
                    <a:pt x="25672" y="93114"/>
                  </a:lnTo>
                  <a:lnTo>
                    <a:pt x="6717" y="138009"/>
                  </a:lnTo>
                  <a:lnTo>
                    <a:pt x="0" y="187960"/>
                  </a:lnTo>
                  <a:lnTo>
                    <a:pt x="0" y="939800"/>
                  </a:lnTo>
                  <a:lnTo>
                    <a:pt x="6717" y="989750"/>
                  </a:lnTo>
                  <a:lnTo>
                    <a:pt x="25672" y="1034645"/>
                  </a:lnTo>
                  <a:lnTo>
                    <a:pt x="55070" y="1072689"/>
                  </a:lnTo>
                  <a:lnTo>
                    <a:pt x="93114" y="1102087"/>
                  </a:lnTo>
                  <a:lnTo>
                    <a:pt x="138009" y="1121042"/>
                  </a:lnTo>
                  <a:lnTo>
                    <a:pt x="187960" y="1127760"/>
                  </a:lnTo>
                  <a:lnTo>
                    <a:pt x="1457960" y="1127760"/>
                  </a:lnTo>
                  <a:lnTo>
                    <a:pt x="1507910" y="1121042"/>
                  </a:lnTo>
                  <a:lnTo>
                    <a:pt x="1552805" y="1102087"/>
                  </a:lnTo>
                  <a:lnTo>
                    <a:pt x="1590849" y="1072689"/>
                  </a:lnTo>
                  <a:lnTo>
                    <a:pt x="1620247" y="1034645"/>
                  </a:lnTo>
                  <a:lnTo>
                    <a:pt x="1639202" y="989750"/>
                  </a:lnTo>
                  <a:lnTo>
                    <a:pt x="1645920" y="939800"/>
                  </a:lnTo>
                  <a:lnTo>
                    <a:pt x="1645920" y="187960"/>
                  </a:lnTo>
                  <a:lnTo>
                    <a:pt x="1639202" y="138009"/>
                  </a:lnTo>
                  <a:lnTo>
                    <a:pt x="1620247" y="93114"/>
                  </a:lnTo>
                  <a:lnTo>
                    <a:pt x="1590849" y="55070"/>
                  </a:lnTo>
                  <a:lnTo>
                    <a:pt x="1552805" y="25672"/>
                  </a:lnTo>
                  <a:lnTo>
                    <a:pt x="1507910" y="6717"/>
                  </a:lnTo>
                  <a:lnTo>
                    <a:pt x="145796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72765" y="4837429"/>
              <a:ext cx="1645920" cy="1127760"/>
            </a:xfrm>
            <a:custGeom>
              <a:avLst/>
              <a:gdLst/>
              <a:ahLst/>
              <a:cxnLst/>
              <a:rect l="l" t="t" r="r" b="b"/>
              <a:pathLst>
                <a:path w="1645920" h="1127760">
                  <a:moveTo>
                    <a:pt x="187960" y="0"/>
                  </a:moveTo>
                  <a:lnTo>
                    <a:pt x="138009" y="6717"/>
                  </a:lnTo>
                  <a:lnTo>
                    <a:pt x="93114" y="25672"/>
                  </a:lnTo>
                  <a:lnTo>
                    <a:pt x="55070" y="55070"/>
                  </a:lnTo>
                  <a:lnTo>
                    <a:pt x="25672" y="93114"/>
                  </a:lnTo>
                  <a:lnTo>
                    <a:pt x="6717" y="138009"/>
                  </a:lnTo>
                  <a:lnTo>
                    <a:pt x="0" y="187960"/>
                  </a:lnTo>
                  <a:lnTo>
                    <a:pt x="0" y="939800"/>
                  </a:lnTo>
                  <a:lnTo>
                    <a:pt x="6717" y="989750"/>
                  </a:lnTo>
                  <a:lnTo>
                    <a:pt x="25672" y="1034645"/>
                  </a:lnTo>
                  <a:lnTo>
                    <a:pt x="55070" y="1072689"/>
                  </a:lnTo>
                  <a:lnTo>
                    <a:pt x="93114" y="1102087"/>
                  </a:lnTo>
                  <a:lnTo>
                    <a:pt x="138009" y="1121042"/>
                  </a:lnTo>
                  <a:lnTo>
                    <a:pt x="187960" y="1127760"/>
                  </a:lnTo>
                  <a:lnTo>
                    <a:pt x="1457960" y="1127760"/>
                  </a:lnTo>
                  <a:lnTo>
                    <a:pt x="1507910" y="1121042"/>
                  </a:lnTo>
                  <a:lnTo>
                    <a:pt x="1552805" y="1102087"/>
                  </a:lnTo>
                  <a:lnTo>
                    <a:pt x="1590849" y="1072689"/>
                  </a:lnTo>
                  <a:lnTo>
                    <a:pt x="1620247" y="1034645"/>
                  </a:lnTo>
                  <a:lnTo>
                    <a:pt x="1639202" y="989750"/>
                  </a:lnTo>
                  <a:lnTo>
                    <a:pt x="1645920" y="939800"/>
                  </a:lnTo>
                  <a:lnTo>
                    <a:pt x="1645920" y="187960"/>
                  </a:lnTo>
                  <a:lnTo>
                    <a:pt x="1639202" y="138009"/>
                  </a:lnTo>
                  <a:lnTo>
                    <a:pt x="1620247" y="93114"/>
                  </a:lnTo>
                  <a:lnTo>
                    <a:pt x="1590849" y="55070"/>
                  </a:lnTo>
                  <a:lnTo>
                    <a:pt x="1552805" y="25672"/>
                  </a:lnTo>
                  <a:lnTo>
                    <a:pt x="1507910" y="6717"/>
                  </a:lnTo>
                  <a:lnTo>
                    <a:pt x="1457960" y="0"/>
                  </a:lnTo>
                  <a:lnTo>
                    <a:pt x="18796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273678" y="5134228"/>
            <a:ext cx="1243330" cy="4133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785">
              <a:lnSpc>
                <a:spcPct val="106000"/>
              </a:lnSpc>
              <a:spcBef>
                <a:spcPts val="100"/>
              </a:spcBef>
            </a:pPr>
            <a:r>
              <a:rPr sz="1200" b="1" spc="-5" dirty="0">
                <a:latin typeface="Franklin Gothic Medium"/>
                <a:cs typeface="Franklin Gothic Medium"/>
              </a:rPr>
              <a:t>OTHER TEACHER </a:t>
            </a:r>
            <a:r>
              <a:rPr sz="1200" b="1" dirty="0">
                <a:latin typeface="Franklin Gothic Medium"/>
                <a:cs typeface="Franklin Gothic Medium"/>
              </a:rPr>
              <a:t> </a:t>
            </a:r>
            <a:r>
              <a:rPr sz="1200" b="1" spc="-10" dirty="0">
                <a:latin typeface="Franklin Gothic Medium"/>
                <a:cs typeface="Franklin Gothic Medium"/>
              </a:rPr>
              <a:t>R</a:t>
            </a:r>
            <a:r>
              <a:rPr sz="1200" b="1" spc="-5" dirty="0">
                <a:latin typeface="Franklin Gothic Medium"/>
                <a:cs typeface="Franklin Gothic Medium"/>
              </a:rPr>
              <a:t>E</a:t>
            </a:r>
            <a:r>
              <a:rPr sz="1200" b="1" spc="-10" dirty="0">
                <a:latin typeface="Franklin Gothic Medium"/>
                <a:cs typeface="Franklin Gothic Medium"/>
              </a:rPr>
              <a:t>S</a:t>
            </a:r>
            <a:r>
              <a:rPr sz="1200" b="1" spc="5" dirty="0">
                <a:latin typeface="Franklin Gothic Medium"/>
                <a:cs typeface="Franklin Gothic Medium"/>
              </a:rPr>
              <a:t>P</a:t>
            </a:r>
            <a:r>
              <a:rPr sz="1200" b="1" spc="-10" dirty="0">
                <a:latin typeface="Franklin Gothic Medium"/>
                <a:cs typeface="Franklin Gothic Medium"/>
              </a:rPr>
              <a:t>O</a:t>
            </a:r>
            <a:r>
              <a:rPr sz="1200" b="1" spc="-5" dirty="0">
                <a:latin typeface="Franklin Gothic Medium"/>
                <a:cs typeface="Franklin Gothic Medium"/>
              </a:rPr>
              <a:t>NSIBIL</a:t>
            </a:r>
            <a:r>
              <a:rPr sz="1200" b="1" spc="5" dirty="0">
                <a:latin typeface="Franklin Gothic Medium"/>
                <a:cs typeface="Franklin Gothic Medium"/>
              </a:rPr>
              <a:t>I</a:t>
            </a:r>
            <a:r>
              <a:rPr sz="1200" b="1" spc="-10" dirty="0">
                <a:latin typeface="Franklin Gothic Medium"/>
                <a:cs typeface="Franklin Gothic Medium"/>
              </a:rPr>
              <a:t>T</a:t>
            </a:r>
            <a:r>
              <a:rPr sz="1200" b="1" spc="-20" dirty="0">
                <a:latin typeface="Franklin Gothic Medium"/>
                <a:cs typeface="Franklin Gothic Medium"/>
              </a:rPr>
              <a:t>I</a:t>
            </a:r>
            <a:r>
              <a:rPr sz="1200" b="1" spc="-5" dirty="0">
                <a:latin typeface="Franklin Gothic Medium"/>
                <a:cs typeface="Franklin Gothic Medium"/>
              </a:rPr>
              <a:t>ES</a:t>
            </a:r>
            <a:endParaRPr sz="1200">
              <a:latin typeface="Franklin Gothic Medium"/>
              <a:cs typeface="Franklin Gothic Medium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147762" y="6524942"/>
            <a:ext cx="1655445" cy="1137285"/>
            <a:chOff x="1147762" y="6524942"/>
            <a:chExt cx="1655445" cy="1137285"/>
          </a:xfrm>
        </p:grpSpPr>
        <p:sp>
          <p:nvSpPr>
            <p:cNvPr id="30" name="object 30"/>
            <p:cNvSpPr/>
            <p:nvPr/>
          </p:nvSpPr>
          <p:spPr>
            <a:xfrm>
              <a:off x="1152525" y="6529705"/>
              <a:ext cx="1645920" cy="1127760"/>
            </a:xfrm>
            <a:custGeom>
              <a:avLst/>
              <a:gdLst/>
              <a:ahLst/>
              <a:cxnLst/>
              <a:rect l="l" t="t" r="r" b="b"/>
              <a:pathLst>
                <a:path w="1645920" h="1127759">
                  <a:moveTo>
                    <a:pt x="1457960" y="0"/>
                  </a:moveTo>
                  <a:lnTo>
                    <a:pt x="187959" y="0"/>
                  </a:lnTo>
                  <a:lnTo>
                    <a:pt x="137996" y="6717"/>
                  </a:lnTo>
                  <a:lnTo>
                    <a:pt x="93097" y="25672"/>
                  </a:lnTo>
                  <a:lnTo>
                    <a:pt x="55056" y="55070"/>
                  </a:lnTo>
                  <a:lnTo>
                    <a:pt x="25664" y="93114"/>
                  </a:lnTo>
                  <a:lnTo>
                    <a:pt x="6714" y="138009"/>
                  </a:lnTo>
                  <a:lnTo>
                    <a:pt x="0" y="187960"/>
                  </a:lnTo>
                  <a:lnTo>
                    <a:pt x="0" y="939800"/>
                  </a:lnTo>
                  <a:lnTo>
                    <a:pt x="6714" y="989750"/>
                  </a:lnTo>
                  <a:lnTo>
                    <a:pt x="25664" y="1034645"/>
                  </a:lnTo>
                  <a:lnTo>
                    <a:pt x="55056" y="1072689"/>
                  </a:lnTo>
                  <a:lnTo>
                    <a:pt x="93097" y="1102087"/>
                  </a:lnTo>
                  <a:lnTo>
                    <a:pt x="137996" y="1121042"/>
                  </a:lnTo>
                  <a:lnTo>
                    <a:pt x="187959" y="1127760"/>
                  </a:lnTo>
                  <a:lnTo>
                    <a:pt x="1457960" y="1127760"/>
                  </a:lnTo>
                  <a:lnTo>
                    <a:pt x="1507910" y="1121042"/>
                  </a:lnTo>
                  <a:lnTo>
                    <a:pt x="1552805" y="1102087"/>
                  </a:lnTo>
                  <a:lnTo>
                    <a:pt x="1590849" y="1072689"/>
                  </a:lnTo>
                  <a:lnTo>
                    <a:pt x="1620247" y="1034645"/>
                  </a:lnTo>
                  <a:lnTo>
                    <a:pt x="1639202" y="989750"/>
                  </a:lnTo>
                  <a:lnTo>
                    <a:pt x="1645920" y="939800"/>
                  </a:lnTo>
                  <a:lnTo>
                    <a:pt x="1645920" y="187960"/>
                  </a:lnTo>
                  <a:lnTo>
                    <a:pt x="1639202" y="138009"/>
                  </a:lnTo>
                  <a:lnTo>
                    <a:pt x="1620247" y="93114"/>
                  </a:lnTo>
                  <a:lnTo>
                    <a:pt x="1590849" y="55070"/>
                  </a:lnTo>
                  <a:lnTo>
                    <a:pt x="1552805" y="25672"/>
                  </a:lnTo>
                  <a:lnTo>
                    <a:pt x="1507910" y="6717"/>
                  </a:lnTo>
                  <a:lnTo>
                    <a:pt x="145796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52525" y="6529705"/>
              <a:ext cx="1645920" cy="1127760"/>
            </a:xfrm>
            <a:custGeom>
              <a:avLst/>
              <a:gdLst/>
              <a:ahLst/>
              <a:cxnLst/>
              <a:rect l="l" t="t" r="r" b="b"/>
              <a:pathLst>
                <a:path w="1645920" h="1127759">
                  <a:moveTo>
                    <a:pt x="187959" y="0"/>
                  </a:moveTo>
                  <a:lnTo>
                    <a:pt x="137996" y="6717"/>
                  </a:lnTo>
                  <a:lnTo>
                    <a:pt x="93097" y="25672"/>
                  </a:lnTo>
                  <a:lnTo>
                    <a:pt x="55056" y="55070"/>
                  </a:lnTo>
                  <a:lnTo>
                    <a:pt x="25664" y="93114"/>
                  </a:lnTo>
                  <a:lnTo>
                    <a:pt x="6714" y="138009"/>
                  </a:lnTo>
                  <a:lnTo>
                    <a:pt x="0" y="187960"/>
                  </a:lnTo>
                  <a:lnTo>
                    <a:pt x="0" y="939800"/>
                  </a:lnTo>
                  <a:lnTo>
                    <a:pt x="6714" y="989750"/>
                  </a:lnTo>
                  <a:lnTo>
                    <a:pt x="25664" y="1034645"/>
                  </a:lnTo>
                  <a:lnTo>
                    <a:pt x="55056" y="1072689"/>
                  </a:lnTo>
                  <a:lnTo>
                    <a:pt x="93097" y="1102087"/>
                  </a:lnTo>
                  <a:lnTo>
                    <a:pt x="137996" y="1121042"/>
                  </a:lnTo>
                  <a:lnTo>
                    <a:pt x="187959" y="1127760"/>
                  </a:lnTo>
                  <a:lnTo>
                    <a:pt x="1457960" y="1127760"/>
                  </a:lnTo>
                  <a:lnTo>
                    <a:pt x="1507910" y="1121042"/>
                  </a:lnTo>
                  <a:lnTo>
                    <a:pt x="1552805" y="1102087"/>
                  </a:lnTo>
                  <a:lnTo>
                    <a:pt x="1590849" y="1072689"/>
                  </a:lnTo>
                  <a:lnTo>
                    <a:pt x="1620247" y="1034645"/>
                  </a:lnTo>
                  <a:lnTo>
                    <a:pt x="1639202" y="989750"/>
                  </a:lnTo>
                  <a:lnTo>
                    <a:pt x="1645920" y="939800"/>
                  </a:lnTo>
                  <a:lnTo>
                    <a:pt x="1645920" y="187960"/>
                  </a:lnTo>
                  <a:lnTo>
                    <a:pt x="1639202" y="138009"/>
                  </a:lnTo>
                  <a:lnTo>
                    <a:pt x="1620247" y="93114"/>
                  </a:lnTo>
                  <a:lnTo>
                    <a:pt x="1590849" y="55070"/>
                  </a:lnTo>
                  <a:lnTo>
                    <a:pt x="1552805" y="25672"/>
                  </a:lnTo>
                  <a:lnTo>
                    <a:pt x="1507910" y="6717"/>
                  </a:lnTo>
                  <a:lnTo>
                    <a:pt x="1457960" y="0"/>
                  </a:lnTo>
                  <a:lnTo>
                    <a:pt x="187959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203756" y="6556629"/>
            <a:ext cx="1541780" cy="104203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065" marR="5080" indent="-1270" algn="ctr">
              <a:lnSpc>
                <a:spcPct val="94300"/>
              </a:lnSpc>
              <a:spcBef>
                <a:spcPts val="16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FESTIVAL ENTRY WILL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OCCUR IN </a:t>
            </a:r>
            <a:r>
              <a:rPr sz="1000" b="1" spc="-10" dirty="0">
                <a:latin typeface="Franklin Gothic Medium"/>
                <a:cs typeface="Franklin Gothic Medium"/>
              </a:rPr>
              <a:t>THE </a:t>
            </a:r>
            <a:r>
              <a:rPr sz="1000" b="1" dirty="0">
                <a:latin typeface="Franklin Gothic Medium"/>
                <a:cs typeface="Franklin Gothic Medium"/>
              </a:rPr>
              <a:t>NEW </a:t>
            </a:r>
            <a:r>
              <a:rPr sz="1000" b="1" spc="-5" dirty="0">
                <a:latin typeface="Franklin Gothic Medium"/>
                <a:cs typeface="Franklin Gothic Medium"/>
              </a:rPr>
              <a:t>ONLINE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“VIVACE FESTIVAL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MANAGEMENT</a:t>
            </a:r>
            <a:r>
              <a:rPr sz="1000" b="1" spc="-3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PROGRAM”.</a:t>
            </a:r>
            <a:endParaRPr sz="1000">
              <a:latin typeface="Franklin Gothic Medium"/>
              <a:cs typeface="Franklin Gothic Medium"/>
            </a:endParaRPr>
          </a:p>
          <a:p>
            <a:pPr marL="193675" marR="187960" indent="2540" algn="ctr">
              <a:lnSpc>
                <a:spcPct val="94600"/>
              </a:lnSpc>
              <a:spcBef>
                <a:spcPts val="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ALL RULES </a:t>
            </a:r>
            <a:r>
              <a:rPr sz="1000" b="1" dirty="0">
                <a:latin typeface="Franklin Gothic Medium"/>
                <a:cs typeface="Franklin Gothic Medium"/>
              </a:rPr>
              <a:t>AND 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DEADLINES</a:t>
            </a:r>
            <a:r>
              <a:rPr sz="1000" b="1" spc="-4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MUST</a:t>
            </a:r>
            <a:r>
              <a:rPr sz="1000" b="1" spc="-35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BE </a:t>
            </a:r>
            <a:r>
              <a:rPr sz="1000" b="1" spc="-23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FOLLOWED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068002" y="6524942"/>
            <a:ext cx="1655445" cy="1137285"/>
            <a:chOff x="3068002" y="6524942"/>
            <a:chExt cx="1655445" cy="1137285"/>
          </a:xfrm>
        </p:grpSpPr>
        <p:sp>
          <p:nvSpPr>
            <p:cNvPr id="34" name="object 34"/>
            <p:cNvSpPr/>
            <p:nvPr/>
          </p:nvSpPr>
          <p:spPr>
            <a:xfrm>
              <a:off x="3072764" y="6529705"/>
              <a:ext cx="1645920" cy="1127760"/>
            </a:xfrm>
            <a:custGeom>
              <a:avLst/>
              <a:gdLst/>
              <a:ahLst/>
              <a:cxnLst/>
              <a:rect l="l" t="t" r="r" b="b"/>
              <a:pathLst>
                <a:path w="1645920" h="1127759">
                  <a:moveTo>
                    <a:pt x="1457960" y="0"/>
                  </a:moveTo>
                  <a:lnTo>
                    <a:pt x="187960" y="0"/>
                  </a:lnTo>
                  <a:lnTo>
                    <a:pt x="138009" y="6717"/>
                  </a:lnTo>
                  <a:lnTo>
                    <a:pt x="93114" y="25672"/>
                  </a:lnTo>
                  <a:lnTo>
                    <a:pt x="55070" y="55070"/>
                  </a:lnTo>
                  <a:lnTo>
                    <a:pt x="25672" y="93114"/>
                  </a:lnTo>
                  <a:lnTo>
                    <a:pt x="6717" y="138009"/>
                  </a:lnTo>
                  <a:lnTo>
                    <a:pt x="0" y="187960"/>
                  </a:lnTo>
                  <a:lnTo>
                    <a:pt x="0" y="939800"/>
                  </a:lnTo>
                  <a:lnTo>
                    <a:pt x="6717" y="989750"/>
                  </a:lnTo>
                  <a:lnTo>
                    <a:pt x="25672" y="1034645"/>
                  </a:lnTo>
                  <a:lnTo>
                    <a:pt x="55070" y="1072689"/>
                  </a:lnTo>
                  <a:lnTo>
                    <a:pt x="93114" y="1102087"/>
                  </a:lnTo>
                  <a:lnTo>
                    <a:pt x="138009" y="1121042"/>
                  </a:lnTo>
                  <a:lnTo>
                    <a:pt x="187960" y="1127760"/>
                  </a:lnTo>
                  <a:lnTo>
                    <a:pt x="1457960" y="1127760"/>
                  </a:lnTo>
                  <a:lnTo>
                    <a:pt x="1507910" y="1121042"/>
                  </a:lnTo>
                  <a:lnTo>
                    <a:pt x="1552805" y="1102087"/>
                  </a:lnTo>
                  <a:lnTo>
                    <a:pt x="1590849" y="1072689"/>
                  </a:lnTo>
                  <a:lnTo>
                    <a:pt x="1620247" y="1034645"/>
                  </a:lnTo>
                  <a:lnTo>
                    <a:pt x="1639202" y="989750"/>
                  </a:lnTo>
                  <a:lnTo>
                    <a:pt x="1645920" y="939800"/>
                  </a:lnTo>
                  <a:lnTo>
                    <a:pt x="1645920" y="187960"/>
                  </a:lnTo>
                  <a:lnTo>
                    <a:pt x="1639202" y="138009"/>
                  </a:lnTo>
                  <a:lnTo>
                    <a:pt x="1620247" y="93114"/>
                  </a:lnTo>
                  <a:lnTo>
                    <a:pt x="1590849" y="55070"/>
                  </a:lnTo>
                  <a:lnTo>
                    <a:pt x="1552805" y="25672"/>
                  </a:lnTo>
                  <a:lnTo>
                    <a:pt x="1507910" y="6717"/>
                  </a:lnTo>
                  <a:lnTo>
                    <a:pt x="145796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072764" y="6529705"/>
              <a:ext cx="1645920" cy="1127760"/>
            </a:xfrm>
            <a:custGeom>
              <a:avLst/>
              <a:gdLst/>
              <a:ahLst/>
              <a:cxnLst/>
              <a:rect l="l" t="t" r="r" b="b"/>
              <a:pathLst>
                <a:path w="1645920" h="1127759">
                  <a:moveTo>
                    <a:pt x="187960" y="0"/>
                  </a:moveTo>
                  <a:lnTo>
                    <a:pt x="138009" y="6717"/>
                  </a:lnTo>
                  <a:lnTo>
                    <a:pt x="93114" y="25672"/>
                  </a:lnTo>
                  <a:lnTo>
                    <a:pt x="55070" y="55070"/>
                  </a:lnTo>
                  <a:lnTo>
                    <a:pt x="25672" y="93114"/>
                  </a:lnTo>
                  <a:lnTo>
                    <a:pt x="6717" y="138009"/>
                  </a:lnTo>
                  <a:lnTo>
                    <a:pt x="0" y="187960"/>
                  </a:lnTo>
                  <a:lnTo>
                    <a:pt x="0" y="939800"/>
                  </a:lnTo>
                  <a:lnTo>
                    <a:pt x="6717" y="989750"/>
                  </a:lnTo>
                  <a:lnTo>
                    <a:pt x="25672" y="1034645"/>
                  </a:lnTo>
                  <a:lnTo>
                    <a:pt x="55070" y="1072689"/>
                  </a:lnTo>
                  <a:lnTo>
                    <a:pt x="93114" y="1102087"/>
                  </a:lnTo>
                  <a:lnTo>
                    <a:pt x="138009" y="1121042"/>
                  </a:lnTo>
                  <a:lnTo>
                    <a:pt x="187960" y="1127760"/>
                  </a:lnTo>
                  <a:lnTo>
                    <a:pt x="1457960" y="1127760"/>
                  </a:lnTo>
                  <a:lnTo>
                    <a:pt x="1507910" y="1121042"/>
                  </a:lnTo>
                  <a:lnTo>
                    <a:pt x="1552805" y="1102087"/>
                  </a:lnTo>
                  <a:lnTo>
                    <a:pt x="1590849" y="1072689"/>
                  </a:lnTo>
                  <a:lnTo>
                    <a:pt x="1620247" y="1034645"/>
                  </a:lnTo>
                  <a:lnTo>
                    <a:pt x="1639202" y="989750"/>
                  </a:lnTo>
                  <a:lnTo>
                    <a:pt x="1645920" y="939800"/>
                  </a:lnTo>
                  <a:lnTo>
                    <a:pt x="1645920" y="187960"/>
                  </a:lnTo>
                  <a:lnTo>
                    <a:pt x="1639202" y="138009"/>
                  </a:lnTo>
                  <a:lnTo>
                    <a:pt x="1620247" y="93114"/>
                  </a:lnTo>
                  <a:lnTo>
                    <a:pt x="1590849" y="55070"/>
                  </a:lnTo>
                  <a:lnTo>
                    <a:pt x="1552805" y="25672"/>
                  </a:lnTo>
                  <a:lnTo>
                    <a:pt x="1507910" y="6717"/>
                  </a:lnTo>
                  <a:lnTo>
                    <a:pt x="1457960" y="0"/>
                  </a:lnTo>
                  <a:lnTo>
                    <a:pt x="18796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191382" y="6556629"/>
            <a:ext cx="1408430" cy="62420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51130" marR="145415" algn="ctr">
              <a:lnSpc>
                <a:spcPts val="1130"/>
              </a:lnSpc>
              <a:spcBef>
                <a:spcPts val="19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TEACHERS </a:t>
            </a:r>
            <a:r>
              <a:rPr sz="1000" b="1" spc="-10" dirty="0">
                <a:latin typeface="Franklin Gothic Medium"/>
                <a:cs typeface="Franklin Gothic Medium"/>
              </a:rPr>
              <a:t>MUST BE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WILLING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TO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ASSIST</a:t>
            </a:r>
            <a:endParaRPr sz="1000">
              <a:latin typeface="Franklin Gothic Medium"/>
              <a:cs typeface="Franklin Gothic Medium"/>
            </a:endParaRPr>
          </a:p>
          <a:p>
            <a:pPr algn="ctr">
              <a:lnSpc>
                <a:spcPts val="1110"/>
              </a:lnSpc>
            </a:pPr>
            <a:r>
              <a:rPr sz="1000" b="1" spc="-5" dirty="0">
                <a:latin typeface="Franklin Gothic Medium"/>
                <a:cs typeface="Franklin Gothic Medium"/>
              </a:rPr>
              <a:t>THE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FESTIVAL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CHAIRMEN</a:t>
            </a:r>
            <a:endParaRPr sz="1000">
              <a:latin typeface="Franklin Gothic Medium"/>
              <a:cs typeface="Franklin Gothic Medium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WHEN</a:t>
            </a:r>
            <a:r>
              <a:rPr sz="1000" b="1" spc="-3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NEEDED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988242" y="6524942"/>
            <a:ext cx="1655445" cy="1137285"/>
            <a:chOff x="4988242" y="6524942"/>
            <a:chExt cx="1655445" cy="1137285"/>
          </a:xfrm>
        </p:grpSpPr>
        <p:sp>
          <p:nvSpPr>
            <p:cNvPr id="38" name="object 38"/>
            <p:cNvSpPr/>
            <p:nvPr/>
          </p:nvSpPr>
          <p:spPr>
            <a:xfrm>
              <a:off x="4993004" y="6529705"/>
              <a:ext cx="1645920" cy="1127760"/>
            </a:xfrm>
            <a:custGeom>
              <a:avLst/>
              <a:gdLst/>
              <a:ahLst/>
              <a:cxnLst/>
              <a:rect l="l" t="t" r="r" b="b"/>
              <a:pathLst>
                <a:path w="1645920" h="1127759">
                  <a:moveTo>
                    <a:pt x="1457960" y="0"/>
                  </a:moveTo>
                  <a:lnTo>
                    <a:pt x="187960" y="0"/>
                  </a:lnTo>
                  <a:lnTo>
                    <a:pt x="138009" y="6717"/>
                  </a:lnTo>
                  <a:lnTo>
                    <a:pt x="93114" y="25672"/>
                  </a:lnTo>
                  <a:lnTo>
                    <a:pt x="55070" y="55070"/>
                  </a:lnTo>
                  <a:lnTo>
                    <a:pt x="25672" y="93114"/>
                  </a:lnTo>
                  <a:lnTo>
                    <a:pt x="6717" y="138009"/>
                  </a:lnTo>
                  <a:lnTo>
                    <a:pt x="0" y="187960"/>
                  </a:lnTo>
                  <a:lnTo>
                    <a:pt x="0" y="939800"/>
                  </a:lnTo>
                  <a:lnTo>
                    <a:pt x="6717" y="989750"/>
                  </a:lnTo>
                  <a:lnTo>
                    <a:pt x="25672" y="1034645"/>
                  </a:lnTo>
                  <a:lnTo>
                    <a:pt x="55070" y="1072689"/>
                  </a:lnTo>
                  <a:lnTo>
                    <a:pt x="93114" y="1102087"/>
                  </a:lnTo>
                  <a:lnTo>
                    <a:pt x="138009" y="1121042"/>
                  </a:lnTo>
                  <a:lnTo>
                    <a:pt x="187960" y="1127760"/>
                  </a:lnTo>
                  <a:lnTo>
                    <a:pt x="1457960" y="1127760"/>
                  </a:lnTo>
                  <a:lnTo>
                    <a:pt x="1507910" y="1121042"/>
                  </a:lnTo>
                  <a:lnTo>
                    <a:pt x="1552805" y="1102087"/>
                  </a:lnTo>
                  <a:lnTo>
                    <a:pt x="1590849" y="1072689"/>
                  </a:lnTo>
                  <a:lnTo>
                    <a:pt x="1620247" y="1034645"/>
                  </a:lnTo>
                  <a:lnTo>
                    <a:pt x="1639202" y="989750"/>
                  </a:lnTo>
                  <a:lnTo>
                    <a:pt x="1645920" y="939800"/>
                  </a:lnTo>
                  <a:lnTo>
                    <a:pt x="1645920" y="187960"/>
                  </a:lnTo>
                  <a:lnTo>
                    <a:pt x="1639202" y="138009"/>
                  </a:lnTo>
                  <a:lnTo>
                    <a:pt x="1620247" y="93114"/>
                  </a:lnTo>
                  <a:lnTo>
                    <a:pt x="1590849" y="55070"/>
                  </a:lnTo>
                  <a:lnTo>
                    <a:pt x="1552805" y="25672"/>
                  </a:lnTo>
                  <a:lnTo>
                    <a:pt x="1507910" y="6717"/>
                  </a:lnTo>
                  <a:lnTo>
                    <a:pt x="145796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993004" y="6529705"/>
              <a:ext cx="1645920" cy="1127760"/>
            </a:xfrm>
            <a:custGeom>
              <a:avLst/>
              <a:gdLst/>
              <a:ahLst/>
              <a:cxnLst/>
              <a:rect l="l" t="t" r="r" b="b"/>
              <a:pathLst>
                <a:path w="1645920" h="1127759">
                  <a:moveTo>
                    <a:pt x="187960" y="0"/>
                  </a:moveTo>
                  <a:lnTo>
                    <a:pt x="138009" y="6717"/>
                  </a:lnTo>
                  <a:lnTo>
                    <a:pt x="93114" y="25672"/>
                  </a:lnTo>
                  <a:lnTo>
                    <a:pt x="55070" y="55070"/>
                  </a:lnTo>
                  <a:lnTo>
                    <a:pt x="25672" y="93114"/>
                  </a:lnTo>
                  <a:lnTo>
                    <a:pt x="6717" y="138009"/>
                  </a:lnTo>
                  <a:lnTo>
                    <a:pt x="0" y="187960"/>
                  </a:lnTo>
                  <a:lnTo>
                    <a:pt x="0" y="939800"/>
                  </a:lnTo>
                  <a:lnTo>
                    <a:pt x="6717" y="989750"/>
                  </a:lnTo>
                  <a:lnTo>
                    <a:pt x="25672" y="1034645"/>
                  </a:lnTo>
                  <a:lnTo>
                    <a:pt x="55070" y="1072689"/>
                  </a:lnTo>
                  <a:lnTo>
                    <a:pt x="93114" y="1102087"/>
                  </a:lnTo>
                  <a:lnTo>
                    <a:pt x="138009" y="1121042"/>
                  </a:lnTo>
                  <a:lnTo>
                    <a:pt x="187960" y="1127760"/>
                  </a:lnTo>
                  <a:lnTo>
                    <a:pt x="1457960" y="1127760"/>
                  </a:lnTo>
                  <a:lnTo>
                    <a:pt x="1507910" y="1121042"/>
                  </a:lnTo>
                  <a:lnTo>
                    <a:pt x="1552805" y="1102087"/>
                  </a:lnTo>
                  <a:lnTo>
                    <a:pt x="1590849" y="1072689"/>
                  </a:lnTo>
                  <a:lnTo>
                    <a:pt x="1620247" y="1034645"/>
                  </a:lnTo>
                  <a:lnTo>
                    <a:pt x="1639202" y="989750"/>
                  </a:lnTo>
                  <a:lnTo>
                    <a:pt x="1645920" y="939800"/>
                  </a:lnTo>
                  <a:lnTo>
                    <a:pt x="1645920" y="187960"/>
                  </a:lnTo>
                  <a:lnTo>
                    <a:pt x="1639202" y="138009"/>
                  </a:lnTo>
                  <a:lnTo>
                    <a:pt x="1620247" y="93114"/>
                  </a:lnTo>
                  <a:lnTo>
                    <a:pt x="1590849" y="55070"/>
                  </a:lnTo>
                  <a:lnTo>
                    <a:pt x="1552805" y="25672"/>
                  </a:lnTo>
                  <a:lnTo>
                    <a:pt x="1507910" y="6717"/>
                  </a:lnTo>
                  <a:lnTo>
                    <a:pt x="1457960" y="0"/>
                  </a:lnTo>
                  <a:lnTo>
                    <a:pt x="18796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5053965" y="6556629"/>
            <a:ext cx="1523365" cy="104203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635" algn="ctr">
              <a:lnSpc>
                <a:spcPct val="945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TEACHER’S LOCAL </a:t>
            </a:r>
            <a:r>
              <a:rPr sz="1000" b="1" dirty="0">
                <a:latin typeface="Franklin Gothic Medium"/>
                <a:cs typeface="Franklin Gothic Medium"/>
              </a:rPr>
              <a:t>AND 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STATE DUES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MUST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BE </a:t>
            </a:r>
            <a:r>
              <a:rPr sz="1000" b="1" spc="-5" dirty="0">
                <a:latin typeface="Franklin Gothic Medium"/>
                <a:cs typeface="Franklin Gothic Medium"/>
              </a:rPr>
              <a:t> CURRENT IN </a:t>
            </a:r>
            <a:r>
              <a:rPr sz="1000" b="1" dirty="0">
                <a:latin typeface="Franklin Gothic Medium"/>
                <a:cs typeface="Franklin Gothic Medium"/>
              </a:rPr>
              <a:t>ORDER </a:t>
            </a:r>
            <a:r>
              <a:rPr sz="1000" b="1" spc="-5" dirty="0">
                <a:latin typeface="Franklin Gothic Medium"/>
                <a:cs typeface="Franklin Gothic Medium"/>
              </a:rPr>
              <a:t>TO </a:t>
            </a:r>
            <a:r>
              <a:rPr sz="1000" b="1" dirty="0">
                <a:latin typeface="Franklin Gothic Medium"/>
                <a:cs typeface="Franklin Gothic Medium"/>
              </a:rPr>
              <a:t> ENTER </a:t>
            </a:r>
            <a:r>
              <a:rPr sz="1000" b="1" spc="-5" dirty="0">
                <a:latin typeface="Franklin Gothic Medium"/>
                <a:cs typeface="Franklin Gothic Medium"/>
              </a:rPr>
              <a:t>STUDENTS IN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FESTIVAL.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ENTRY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FEES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ARE </a:t>
            </a:r>
            <a:r>
              <a:rPr sz="1000" b="1" spc="-23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TO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BE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PAID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BY</a:t>
            </a:r>
            <a:r>
              <a:rPr sz="1000" b="1" spc="-5" dirty="0">
                <a:latin typeface="Franklin Gothic Medium"/>
                <a:cs typeface="Franklin Gothic Medium"/>
              </a:rPr>
              <a:t> THE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STUDENT</a:t>
            </a:r>
            <a:endParaRPr sz="10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604" y="892555"/>
            <a:ext cx="4408170" cy="615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3703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Times New Roman"/>
                <a:cs typeface="Times New Roman"/>
              </a:rPr>
              <a:t>Pick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Style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Guitar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Solo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–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Bulletin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Updates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950">
              <a:latin typeface="Times New Roman"/>
              <a:cs typeface="Times New Roman"/>
            </a:endParaRPr>
          </a:p>
          <a:p>
            <a:pPr marL="12700">
              <a:lnSpc>
                <a:spcPts val="1170"/>
              </a:lnSpc>
              <a:spcBef>
                <a:spcPts val="5"/>
              </a:spcBef>
            </a:pPr>
            <a:r>
              <a:rPr sz="1000" b="1" spc="-5" dirty="0">
                <a:latin typeface="Times New Roman"/>
                <a:cs typeface="Times New Roman"/>
              </a:rPr>
              <a:t>Elementary</a:t>
            </a:r>
            <a:endParaRPr sz="1000">
              <a:latin typeface="Times New Roman"/>
              <a:cs typeface="Times New Roman"/>
            </a:endParaRPr>
          </a:p>
          <a:p>
            <a:pPr marL="469265">
              <a:lnSpc>
                <a:spcPts val="1170"/>
              </a:lnSpc>
            </a:pP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repertoire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for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this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class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was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inadvertently omitted.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It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is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listed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below: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71676" y="1644650"/>
          <a:ext cx="5257165" cy="64274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2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1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09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51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Arlen,</a:t>
                      </a:r>
                      <a:r>
                        <a:rPr sz="12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Harold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8580" marR="567055">
                        <a:lnSpc>
                          <a:spcPct val="102499"/>
                        </a:lnSpc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e 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Ra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inbow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76835">
                        <a:lnSpc>
                          <a:spcPct val="102099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ALFRED'S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BASIC 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GUITAR</a:t>
                      </a:r>
                      <a:r>
                        <a:rPr sz="12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METHOD </a:t>
                      </a:r>
                      <a:r>
                        <a:rPr sz="1200" b="1" spc="-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45304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ALF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2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Bay,</a:t>
                      </a:r>
                      <a:r>
                        <a:rPr sz="12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Mel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Running</a:t>
                      </a:r>
                      <a:r>
                        <a:rPr sz="12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Around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63500">
                        <a:lnSpc>
                          <a:spcPct val="101699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N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GU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AR 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METHOD, GR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MB93200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MEL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Clo,</a:t>
                      </a:r>
                      <a:r>
                        <a:rPr sz="12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Dave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Octavee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47650">
                        <a:lnSpc>
                          <a:spcPct val="101699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YOU'RE</a:t>
                      </a:r>
                      <a:r>
                        <a:rPr sz="12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2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200" b="1" spc="-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BAND,</a:t>
                      </a:r>
                      <a:r>
                        <a:rPr sz="12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VOL</a:t>
                      </a:r>
                      <a:r>
                        <a:rPr sz="12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4046393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56210">
                        <a:lnSpc>
                          <a:spcPct val="101699"/>
                        </a:lnSpc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WM  C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1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8580" marR="397510">
                        <a:lnSpc>
                          <a:spcPct val="101699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Groeber, 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Ph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il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ip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W.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8580" marR="520700">
                        <a:lnSpc>
                          <a:spcPct val="101699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Blu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eg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ss 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Breakout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65430">
                        <a:lnSpc>
                          <a:spcPct val="101699"/>
                        </a:lnSpc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WAY</a:t>
                      </a:r>
                      <a:r>
                        <a:rPr sz="12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2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PLAY: </a:t>
                      </a:r>
                      <a:r>
                        <a:rPr sz="1200" b="1" spc="-25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BLUEGRASS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GUITAR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G1053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FJH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5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8580" marR="254635">
                        <a:lnSpc>
                          <a:spcPct val="101699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ey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s  Scott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8580" marR="244475">
                        <a:lnSpc>
                          <a:spcPct val="101699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St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-Sp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d 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Banner,</a:t>
                      </a:r>
                      <a:r>
                        <a:rPr sz="12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The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305435">
                        <a:lnSpc>
                          <a:spcPct val="101699"/>
                        </a:lnSpc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EVE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YBODY'S 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GUITAR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TABLATURE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METHOD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G1048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FJH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Kosma,</a:t>
                      </a:r>
                      <a:r>
                        <a:rPr sz="12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Joseph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Autumn</a:t>
                      </a:r>
                      <a:r>
                        <a:rPr sz="12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Leaves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397510">
                        <a:lnSpc>
                          <a:spcPct val="101699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FIRST JAZZ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ST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ND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RDS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HL00115020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HL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93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8580" marR="267335">
                        <a:lnSpc>
                          <a:spcPct val="101699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Smith,</a:t>
                      </a:r>
                      <a:r>
                        <a:rPr sz="12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John </a:t>
                      </a:r>
                      <a:r>
                        <a:rPr sz="1200" b="1" spc="-25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Stafford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8580" marR="257175">
                        <a:lnSpc>
                          <a:spcPct val="101699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Star</a:t>
                      </a:r>
                      <a:r>
                        <a:rPr sz="12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Spangled </a:t>
                      </a:r>
                      <a:r>
                        <a:rPr sz="1200" b="1" spc="-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Banner,</a:t>
                      </a:r>
                      <a:r>
                        <a:rPr sz="12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The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79070">
                        <a:lnSpc>
                          <a:spcPct val="101699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GUITARTIME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POPUL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AR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FO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K, 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LVL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G1008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FJH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51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8580" marR="162560">
                        <a:lnSpc>
                          <a:spcPct val="101699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Tonelli,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ss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ili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no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8580" marR="451484">
                        <a:lnSpc>
                          <a:spcPct val="101699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lo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s  Night,</a:t>
                      </a:r>
                      <a:r>
                        <a:rPr sz="12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305435">
                        <a:lnSpc>
                          <a:spcPct val="101699"/>
                        </a:lnSpc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EVE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YBODY'S 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JAZZ GUITAR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METHOD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G1047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FJH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Traditional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299085">
                        <a:lnSpc>
                          <a:spcPct val="101699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Under the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uble</a:t>
                      </a:r>
                      <a:r>
                        <a:rPr sz="12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Ea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le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RECITAL</a:t>
                      </a:r>
                      <a:r>
                        <a:rPr sz="12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ALBUM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HL44010983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HL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625</Words>
  <Application>Microsoft Macintosh PowerPoint</Application>
  <PresentationFormat>Custom</PresentationFormat>
  <Paragraphs>199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Franklin Gothic Medium</vt:lpstr>
      <vt:lpstr>Times New Roman</vt:lpstr>
      <vt:lpstr>Office Theme</vt:lpstr>
      <vt:lpstr>JUNIOR FESTIVALS MADE EASY  GUITAR EVENTS TAKE CARE TO REGISTER AND SELECT MUSIC FOR THE INTENDED EVENT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WEBSITES</dc:title>
  <dc:creator>Lisa</dc:creator>
  <cp:lastModifiedBy>Lawrence Ingerson</cp:lastModifiedBy>
  <cp:revision>1</cp:revision>
  <dcterms:created xsi:type="dcterms:W3CDTF">2021-07-30T13:08:35Z</dcterms:created>
  <dcterms:modified xsi:type="dcterms:W3CDTF">2021-07-30T13:48:56Z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2021-07-26T00:00:00Z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2021-07-30T00:00:00Z</vt:filetime>
  </property>
</Properties>
</file>