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>
      <p:cViewPr varScale="1">
        <p:scale>
          <a:sx n="73" d="100"/>
          <a:sy n="73" d="100"/>
        </p:scale>
        <p:origin x="3072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9419" y="8580881"/>
            <a:ext cx="8159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--CONTINUED—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4425632"/>
            <a:ext cx="3869054" cy="960755"/>
            <a:chOff x="1961197" y="4425632"/>
            <a:chExt cx="3869054" cy="960755"/>
          </a:xfrm>
        </p:grpSpPr>
        <p:sp>
          <p:nvSpPr>
            <p:cNvPr id="4" name="object 4"/>
            <p:cNvSpPr/>
            <p:nvPr/>
          </p:nvSpPr>
          <p:spPr>
            <a:xfrm>
              <a:off x="3895725" y="5057775"/>
              <a:ext cx="1920239" cy="314325"/>
            </a:xfrm>
            <a:custGeom>
              <a:avLst/>
              <a:gdLst/>
              <a:ahLst/>
              <a:cxnLst/>
              <a:rect l="l" t="t" r="r" b="b"/>
              <a:pathLst>
                <a:path w="1920239" h="314325">
                  <a:moveTo>
                    <a:pt x="1920239" y="314325"/>
                  </a:moveTo>
                  <a:lnTo>
                    <a:pt x="1920239" y="248792"/>
                  </a:lnTo>
                  <a:lnTo>
                    <a:pt x="0" y="248792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5057775"/>
              <a:ext cx="635" cy="314325"/>
            </a:xfrm>
            <a:custGeom>
              <a:avLst/>
              <a:gdLst/>
              <a:ahLst/>
              <a:cxnLst/>
              <a:rect l="l" t="t" r="r" b="b"/>
              <a:pathLst>
                <a:path w="635" h="314325">
                  <a:moveTo>
                    <a:pt x="0" y="314325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5057775"/>
              <a:ext cx="1920239" cy="314325"/>
            </a:xfrm>
            <a:custGeom>
              <a:avLst/>
              <a:gdLst/>
              <a:ahLst/>
              <a:cxnLst/>
              <a:rect l="l" t="t" r="r" b="b"/>
              <a:pathLst>
                <a:path w="1920239" h="314325">
                  <a:moveTo>
                    <a:pt x="0" y="314325"/>
                  </a:moveTo>
                  <a:lnTo>
                    <a:pt x="0" y="248792"/>
                  </a:lnTo>
                  <a:lnTo>
                    <a:pt x="1920239" y="248792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443039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0"/>
                  </a:lnTo>
                  <a:lnTo>
                    <a:pt x="0" y="522858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8"/>
                  </a:lnTo>
                  <a:lnTo>
                    <a:pt x="1645920" y="104520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4430395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0"/>
                  </a:lnTo>
                  <a:lnTo>
                    <a:pt x="0" y="522858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8"/>
                  </a:lnTo>
                  <a:lnTo>
                    <a:pt x="1645920" y="104520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285871" y="4425822"/>
            <a:ext cx="1221105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99600"/>
              </a:lnSpc>
              <a:spcBef>
                <a:spcPts val="105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SELECTING</a:t>
            </a:r>
            <a:r>
              <a:rPr sz="1200" b="1" spc="-7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CLASS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(LEVEL)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OF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PARTICIPATION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5367337"/>
            <a:ext cx="1655445" cy="636905"/>
            <a:chOff x="1147762" y="5367337"/>
            <a:chExt cx="1655445" cy="636905"/>
          </a:xfrm>
        </p:grpSpPr>
        <p:sp>
          <p:nvSpPr>
            <p:cNvPr id="11" name="object 11"/>
            <p:cNvSpPr/>
            <p:nvPr/>
          </p:nvSpPr>
          <p:spPr>
            <a:xfrm>
              <a:off x="1152525" y="53721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59" y="0"/>
                  </a:lnTo>
                  <a:lnTo>
                    <a:pt x="63865" y="8223"/>
                  </a:lnTo>
                  <a:lnTo>
                    <a:pt x="30629" y="30638"/>
                  </a:lnTo>
                  <a:lnTo>
                    <a:pt x="8218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18" y="563514"/>
                  </a:lnTo>
                  <a:lnTo>
                    <a:pt x="30629" y="596741"/>
                  </a:lnTo>
                  <a:lnTo>
                    <a:pt x="63865" y="619156"/>
                  </a:lnTo>
                  <a:lnTo>
                    <a:pt x="104559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53721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59" y="0"/>
                  </a:moveTo>
                  <a:lnTo>
                    <a:pt x="63865" y="8223"/>
                  </a:lnTo>
                  <a:lnTo>
                    <a:pt x="30629" y="30638"/>
                  </a:lnTo>
                  <a:lnTo>
                    <a:pt x="8218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18" y="563514"/>
                  </a:lnTo>
                  <a:lnTo>
                    <a:pt x="30629" y="596741"/>
                  </a:lnTo>
                  <a:lnTo>
                    <a:pt x="63865" y="619156"/>
                  </a:lnTo>
                  <a:lnTo>
                    <a:pt x="104559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5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38808" y="5374004"/>
            <a:ext cx="1475740" cy="6102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FIRST TIME PARTICIPANTS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CAN BEGIN IN </a:t>
            </a:r>
            <a:r>
              <a:rPr sz="1000" b="1" spc="-10" dirty="0">
                <a:latin typeface="Franklin Gothic Medium"/>
                <a:cs typeface="Franklin Gothic Medium"/>
              </a:rPr>
              <a:t>ANY </a:t>
            </a:r>
            <a:r>
              <a:rPr sz="1000" b="1" spc="-5" dirty="0">
                <a:latin typeface="Franklin Gothic Medium"/>
                <a:cs typeface="Franklin Gothic Medium"/>
              </a:rPr>
              <a:t>LEVEL, </a:t>
            </a:r>
            <a:r>
              <a:rPr sz="1000" b="1" dirty="0">
                <a:latin typeface="Franklin Gothic Medium"/>
                <a:cs typeface="Franklin Gothic Medium"/>
              </a:rPr>
              <a:t> BUT </a:t>
            </a:r>
            <a:r>
              <a:rPr sz="1000" b="1" spc="-10" dirty="0">
                <a:latin typeface="Franklin Gothic Medium"/>
                <a:cs typeface="Franklin Gothic Medium"/>
              </a:rPr>
              <a:t>CAN </a:t>
            </a:r>
            <a:r>
              <a:rPr sz="1000" b="1" dirty="0">
                <a:latin typeface="Franklin Gothic Medium"/>
                <a:cs typeface="Franklin Gothic Medium"/>
              </a:rPr>
              <a:t>NEVER </a:t>
            </a:r>
            <a:r>
              <a:rPr sz="1000" b="1" spc="-5" dirty="0">
                <a:latin typeface="Franklin Gothic Medium"/>
                <a:cs typeface="Franklin Gothic Medium"/>
              </a:rPr>
              <a:t>REGRESS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LEVELS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5367337"/>
            <a:ext cx="1655445" cy="636905"/>
            <a:chOff x="3068002" y="5367337"/>
            <a:chExt cx="1655445" cy="636905"/>
          </a:xfrm>
        </p:grpSpPr>
        <p:sp>
          <p:nvSpPr>
            <p:cNvPr id="15" name="object 15"/>
            <p:cNvSpPr/>
            <p:nvPr/>
          </p:nvSpPr>
          <p:spPr>
            <a:xfrm>
              <a:off x="3072764" y="53721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53721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63951" y="5374004"/>
            <a:ext cx="1466850" cy="6102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254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CAN ADVANCE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BY SKIPPING AHEAD </a:t>
            </a:r>
            <a:r>
              <a:rPr sz="1000" b="1" dirty="0">
                <a:latin typeface="Franklin Gothic Medium"/>
                <a:cs typeface="Franklin Gothic Medium"/>
              </a:rPr>
              <a:t>IN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CLASSES, </a:t>
            </a:r>
            <a:r>
              <a:rPr sz="1000" b="1" spc="-10" dirty="0">
                <a:latin typeface="Franklin Gothic Medium"/>
                <a:cs typeface="Franklin Gothic Medium"/>
              </a:rPr>
              <a:t>BUT CAN </a:t>
            </a:r>
            <a:r>
              <a:rPr sz="1000" b="1" spc="-5" dirty="0">
                <a:latin typeface="Franklin Gothic Medium"/>
                <a:cs typeface="Franklin Gothic Medium"/>
              </a:rPr>
              <a:t>NEVER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REGRESS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5367337"/>
            <a:ext cx="1655445" cy="636905"/>
            <a:chOff x="4988242" y="5367337"/>
            <a:chExt cx="1655445" cy="636905"/>
          </a:xfrm>
        </p:grpSpPr>
        <p:sp>
          <p:nvSpPr>
            <p:cNvPr id="19" name="object 19"/>
            <p:cNvSpPr/>
            <p:nvPr/>
          </p:nvSpPr>
          <p:spPr>
            <a:xfrm>
              <a:off x="4993004" y="53721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53721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49392" y="5374004"/>
            <a:ext cx="1537970" cy="6102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33985">
              <a:lnSpc>
                <a:spcPts val="1140"/>
              </a:lnSpc>
              <a:spcBef>
                <a:spcPts val="18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PLAYING </a:t>
            </a:r>
            <a:r>
              <a:rPr sz="1000" b="1" dirty="0">
                <a:latin typeface="Franklin Gothic Medium"/>
                <a:cs typeface="Franklin Gothic Medium"/>
              </a:rPr>
              <a:t>IN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PRE-PRIMARY</a:t>
            </a:r>
            <a:r>
              <a:rPr sz="1000" b="1" u="sng" spc="-3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CLASS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MUST</a:t>
            </a:r>
            <a:endParaRPr sz="1000">
              <a:latin typeface="Franklin Gothic Medium"/>
              <a:cs typeface="Franklin Gothic Medium"/>
            </a:endParaRPr>
          </a:p>
          <a:p>
            <a:pPr marL="160020">
              <a:lnSpc>
                <a:spcPts val="1070"/>
              </a:lnSpc>
            </a:pPr>
            <a:r>
              <a:rPr sz="1000" b="1" spc="-10" dirty="0">
                <a:latin typeface="Franklin Gothic Medium"/>
                <a:cs typeface="Franklin Gothic Medium"/>
              </a:rPr>
              <a:t>BE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8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OR</a:t>
            </a:r>
            <a:r>
              <a:rPr sz="1000" b="1" spc="-5" dirty="0">
                <a:latin typeface="Franklin Gothic Medium"/>
                <a:cs typeface="Franklin Gothic Medium"/>
              </a:rPr>
              <a:t> YOUNGER </a:t>
            </a:r>
            <a:r>
              <a:rPr sz="1000" b="1" spc="-10" dirty="0">
                <a:latin typeface="Franklin Gothic Medium"/>
                <a:cs typeface="Franklin Gothic Medium"/>
              </a:rPr>
              <a:t>ON</a:t>
            </a:r>
            <a:endParaRPr sz="1000">
              <a:latin typeface="Franklin Gothic Medium"/>
              <a:cs typeface="Franklin Gothic Medium"/>
            </a:endParaRPr>
          </a:p>
          <a:p>
            <a:pPr marL="352425">
              <a:lnSpc>
                <a:spcPts val="117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FESTIVAL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DATE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6131877"/>
            <a:ext cx="3869054" cy="1411605"/>
            <a:chOff x="1961197" y="6131877"/>
            <a:chExt cx="3869054" cy="1411605"/>
          </a:xfrm>
        </p:grpSpPr>
        <p:sp>
          <p:nvSpPr>
            <p:cNvPr id="23" name="object 23"/>
            <p:cNvSpPr/>
            <p:nvPr/>
          </p:nvSpPr>
          <p:spPr>
            <a:xfrm>
              <a:off x="3895725" y="7065010"/>
              <a:ext cx="1920239" cy="464184"/>
            </a:xfrm>
            <a:custGeom>
              <a:avLst/>
              <a:gdLst/>
              <a:ahLst/>
              <a:cxnLst/>
              <a:rect l="l" t="t" r="r" b="b"/>
              <a:pathLst>
                <a:path w="1920239" h="464184">
                  <a:moveTo>
                    <a:pt x="1920239" y="464185"/>
                  </a:moveTo>
                  <a:lnTo>
                    <a:pt x="1920239" y="367538"/>
                  </a:lnTo>
                  <a:lnTo>
                    <a:pt x="0" y="367538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7065010"/>
              <a:ext cx="635" cy="464184"/>
            </a:xfrm>
            <a:custGeom>
              <a:avLst/>
              <a:gdLst/>
              <a:ahLst/>
              <a:cxnLst/>
              <a:rect l="l" t="t" r="r" b="b"/>
              <a:pathLst>
                <a:path w="635" h="464184">
                  <a:moveTo>
                    <a:pt x="0" y="46418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7065010"/>
              <a:ext cx="1920239" cy="464184"/>
            </a:xfrm>
            <a:custGeom>
              <a:avLst/>
              <a:gdLst/>
              <a:ahLst/>
              <a:cxnLst/>
              <a:rect l="l" t="t" r="r" b="b"/>
              <a:pathLst>
                <a:path w="1920239" h="464184">
                  <a:moveTo>
                    <a:pt x="0" y="464185"/>
                  </a:moveTo>
                  <a:lnTo>
                    <a:pt x="0" y="367538"/>
                  </a:lnTo>
                  <a:lnTo>
                    <a:pt x="1920239" y="367538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613664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4" y="0"/>
                  </a:moveTo>
                  <a:lnTo>
                    <a:pt x="154686" y="0"/>
                  </a:ln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6"/>
                  </a:lnTo>
                  <a:lnTo>
                    <a:pt x="0" y="773684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70"/>
                  </a:lnTo>
                  <a:lnTo>
                    <a:pt x="1491234" y="928370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4"/>
                  </a:lnTo>
                  <a:lnTo>
                    <a:pt x="1645920" y="154686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613664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6"/>
                  </a:lnTo>
                  <a:lnTo>
                    <a:pt x="0" y="773684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70"/>
                  </a:lnTo>
                  <a:lnTo>
                    <a:pt x="1491234" y="928370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4"/>
                  </a:lnTo>
                  <a:lnTo>
                    <a:pt x="1645920" y="154686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287395" y="6148196"/>
            <a:ext cx="1216025" cy="7448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2540" algn="ctr">
              <a:lnSpc>
                <a:spcPct val="97800"/>
              </a:lnSpc>
              <a:spcBef>
                <a:spcPts val="13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RULES ON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P</a:t>
            </a:r>
            <a:r>
              <a:rPr sz="1200" b="1" dirty="0">
                <a:latin typeface="Franklin Gothic Medium"/>
                <a:cs typeface="Franklin Gothic Medium"/>
              </a:rPr>
              <a:t>R</a:t>
            </a:r>
            <a:r>
              <a:rPr sz="1200" b="1" spc="-10" dirty="0">
                <a:latin typeface="Franklin Gothic Medium"/>
                <a:cs typeface="Franklin Gothic Medium"/>
              </a:rPr>
              <a:t>OG</a:t>
            </a:r>
            <a:r>
              <a:rPr sz="1200" b="1" spc="-15" dirty="0">
                <a:latin typeface="Franklin Gothic Medium"/>
                <a:cs typeface="Franklin Gothic Medium"/>
              </a:rPr>
              <a:t>R</a:t>
            </a:r>
            <a:r>
              <a:rPr sz="1200" b="1" spc="-5" dirty="0">
                <a:latin typeface="Franklin Gothic Medium"/>
                <a:cs typeface="Franklin Gothic Medium"/>
              </a:rPr>
              <a:t>E</a:t>
            </a:r>
            <a:r>
              <a:rPr sz="1200" b="1" spc="-10" dirty="0">
                <a:latin typeface="Franklin Gothic Medium"/>
                <a:cs typeface="Franklin Gothic Medium"/>
              </a:rPr>
              <a:t>SSI</a:t>
            </a:r>
            <a:r>
              <a:rPr sz="1200" b="1" dirty="0">
                <a:latin typeface="Franklin Gothic Medium"/>
                <a:cs typeface="Franklin Gothic Medium"/>
              </a:rPr>
              <a:t>O</a:t>
            </a:r>
            <a:r>
              <a:rPr sz="1200" b="1" spc="-5" dirty="0">
                <a:latin typeface="Franklin Gothic Medium"/>
                <a:cs typeface="Franklin Gothic Medium"/>
              </a:rPr>
              <a:t>N </a:t>
            </a:r>
            <a:r>
              <a:rPr sz="1200" b="1" spc="-10" dirty="0">
                <a:latin typeface="Franklin Gothic Medium"/>
                <a:cs typeface="Franklin Gothic Medium"/>
              </a:rPr>
              <a:t>O</a:t>
            </a:r>
            <a:r>
              <a:rPr sz="1200" b="1" spc="-5" dirty="0">
                <a:latin typeface="Franklin Gothic Medium"/>
                <a:cs typeface="Franklin Gothic Medium"/>
              </a:rPr>
              <a:t>F  CLASSES</a:t>
            </a:r>
            <a:r>
              <a:rPr sz="1200" b="1" spc="37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IN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SOLO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EVENTS</a:t>
            </a:r>
            <a:endParaRPr sz="1200">
              <a:latin typeface="Berlin Sans FB Demi"/>
              <a:cs typeface="Berlin Sans FB Dem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7524432"/>
            <a:ext cx="1655445" cy="937894"/>
            <a:chOff x="1147762" y="7524432"/>
            <a:chExt cx="1655445" cy="937894"/>
          </a:xfrm>
        </p:grpSpPr>
        <p:sp>
          <p:nvSpPr>
            <p:cNvPr id="30" name="object 30"/>
            <p:cNvSpPr/>
            <p:nvPr/>
          </p:nvSpPr>
          <p:spPr>
            <a:xfrm>
              <a:off x="1152525" y="752919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3" y="0"/>
                  </a:moveTo>
                  <a:lnTo>
                    <a:pt x="154686" y="0"/>
                  </a:lnTo>
                  <a:lnTo>
                    <a:pt x="105802" y="7894"/>
                  </a:lnTo>
                  <a:lnTo>
                    <a:pt x="63340" y="29870"/>
                  </a:lnTo>
                  <a:lnTo>
                    <a:pt x="29852" y="63367"/>
                  </a:lnTo>
                  <a:lnTo>
                    <a:pt x="7888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88" y="822543"/>
                  </a:lnTo>
                  <a:lnTo>
                    <a:pt x="29852" y="865002"/>
                  </a:lnTo>
                  <a:lnTo>
                    <a:pt x="63340" y="898499"/>
                  </a:lnTo>
                  <a:lnTo>
                    <a:pt x="105802" y="920475"/>
                  </a:lnTo>
                  <a:lnTo>
                    <a:pt x="154686" y="928369"/>
                  </a:lnTo>
                  <a:lnTo>
                    <a:pt x="1491233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752919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02" y="7894"/>
                  </a:lnTo>
                  <a:lnTo>
                    <a:pt x="63340" y="29870"/>
                  </a:lnTo>
                  <a:lnTo>
                    <a:pt x="29852" y="63367"/>
                  </a:lnTo>
                  <a:lnTo>
                    <a:pt x="7888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88" y="822543"/>
                  </a:lnTo>
                  <a:lnTo>
                    <a:pt x="29852" y="865002"/>
                  </a:lnTo>
                  <a:lnTo>
                    <a:pt x="63340" y="898499"/>
                  </a:lnTo>
                  <a:lnTo>
                    <a:pt x="105802" y="920475"/>
                  </a:lnTo>
                  <a:lnTo>
                    <a:pt x="154686" y="928369"/>
                  </a:lnTo>
                  <a:lnTo>
                    <a:pt x="1491233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3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331722" y="7546085"/>
            <a:ext cx="1287780" cy="7537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1270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WHO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RECEIVE A SUPERIOR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SOLO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EVENT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MUST </a:t>
            </a:r>
            <a:r>
              <a:rPr sz="1000" b="1" spc="-5" dirty="0">
                <a:latin typeface="Franklin Gothic Medium"/>
                <a:cs typeface="Franklin Gothic Medium"/>
              </a:rPr>
              <a:t> ADVANCE </a:t>
            </a:r>
            <a:r>
              <a:rPr sz="1000" b="1" spc="-10" dirty="0">
                <a:latin typeface="Franklin Gothic Medium"/>
                <a:cs typeface="Franklin Gothic Medium"/>
              </a:rPr>
              <a:t>TO THE </a:t>
            </a:r>
            <a:r>
              <a:rPr sz="1000" b="1" spc="-5" dirty="0">
                <a:latin typeface="Franklin Gothic Medium"/>
                <a:cs typeface="Franklin Gothic Medium"/>
              </a:rPr>
              <a:t>NEXT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7524432"/>
            <a:ext cx="1655445" cy="937894"/>
            <a:chOff x="3068002" y="7524432"/>
            <a:chExt cx="1655445" cy="937894"/>
          </a:xfrm>
        </p:grpSpPr>
        <p:sp>
          <p:nvSpPr>
            <p:cNvPr id="34" name="object 34"/>
            <p:cNvSpPr/>
            <p:nvPr/>
          </p:nvSpPr>
          <p:spPr>
            <a:xfrm>
              <a:off x="3072764" y="752919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4" y="0"/>
                  </a:moveTo>
                  <a:lnTo>
                    <a:pt x="154686" y="0"/>
                  </a:ln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752919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177667" y="7546085"/>
            <a:ext cx="1436370" cy="8985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635" algn="ctr">
              <a:lnSpc>
                <a:spcPct val="946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WHO MAKE </a:t>
            </a:r>
            <a:r>
              <a:rPr sz="1000" b="1" dirty="0">
                <a:latin typeface="Franklin Gothic Medium"/>
                <a:cs typeface="Franklin Gothic Medium"/>
              </a:rPr>
              <a:t> LESS </a:t>
            </a:r>
            <a:r>
              <a:rPr sz="1000" b="1" spc="-5" dirty="0">
                <a:latin typeface="Franklin Gothic Medium"/>
                <a:cs typeface="Franklin Gothic Medium"/>
              </a:rPr>
              <a:t>THAN A SUPERIOR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MAY REPEAT (ONE TIME)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 </a:t>
            </a:r>
            <a:r>
              <a:rPr sz="1000" b="1" spc="-10" dirty="0">
                <a:latin typeface="Franklin Gothic Medium"/>
                <a:cs typeface="Franklin Gothic Medium"/>
              </a:rPr>
              <a:t>SAME </a:t>
            </a:r>
            <a:r>
              <a:rPr sz="1000" b="1" spc="-5" dirty="0">
                <a:latin typeface="Franklin Gothic Medium"/>
                <a:cs typeface="Franklin Gothic Medium"/>
              </a:rPr>
              <a:t>CLASS WITH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DIFFERENT PIECES, 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ADVANCE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TO </a:t>
            </a:r>
            <a:r>
              <a:rPr sz="1000" b="1" spc="-5" dirty="0">
                <a:latin typeface="Franklin Gothic Medium"/>
                <a:cs typeface="Franklin Gothic Medium"/>
              </a:rPr>
              <a:t>NEXT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7524432"/>
            <a:ext cx="1655445" cy="937894"/>
            <a:chOff x="4988242" y="7524432"/>
            <a:chExt cx="1655445" cy="937894"/>
          </a:xfrm>
        </p:grpSpPr>
        <p:sp>
          <p:nvSpPr>
            <p:cNvPr id="38" name="object 38"/>
            <p:cNvSpPr/>
            <p:nvPr/>
          </p:nvSpPr>
          <p:spPr>
            <a:xfrm>
              <a:off x="4993004" y="752919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4" y="0"/>
                  </a:moveTo>
                  <a:lnTo>
                    <a:pt x="154686" y="0"/>
                  </a:ln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752919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39309" y="7546085"/>
            <a:ext cx="1356360" cy="7670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algn="ctr">
              <a:lnSpc>
                <a:spcPct val="96800"/>
              </a:lnSpc>
              <a:spcBef>
                <a:spcPts val="13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IN </a:t>
            </a:r>
            <a:r>
              <a:rPr sz="1000" b="1" spc="-10" dirty="0">
                <a:latin typeface="Franklin Gothic Medium"/>
                <a:cs typeface="Franklin Gothic Medium"/>
              </a:rPr>
              <a:t>ANY </a:t>
            </a:r>
            <a:r>
              <a:rPr sz="1000" b="1" spc="-5" dirty="0">
                <a:latin typeface="Franklin Gothic Medium"/>
                <a:cs typeface="Franklin Gothic Medium"/>
              </a:rPr>
              <a:t>FESTIVAL </a:t>
            </a:r>
            <a:r>
              <a:rPr sz="1000" b="1" dirty="0">
                <a:latin typeface="Franklin Gothic Medium"/>
                <a:cs typeface="Franklin Gothic Medium"/>
              </a:rPr>
              <a:t>EVENT,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</a:t>
            </a:r>
            <a:r>
              <a:rPr sz="1000" b="1" spc="-10" dirty="0">
                <a:latin typeface="Franklin Gothic Medium"/>
                <a:cs typeface="Franklin Gothic Medium"/>
              </a:rPr>
              <a:t> MAY</a:t>
            </a:r>
            <a:r>
              <a:rPr sz="1000" b="1" spc="-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REPEAT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 HIGHEST CLASS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INDEFINITELY WITH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DIFFERENT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PIECES</a:t>
            </a:r>
            <a:r>
              <a:rPr sz="1000" dirty="0">
                <a:latin typeface="Franklin Gothic Medium"/>
                <a:cs typeface="Franklin Gothic Medium"/>
              </a:rPr>
              <a:t>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61197" y="1984692"/>
            <a:ext cx="3869054" cy="1404620"/>
            <a:chOff x="1961197" y="1984692"/>
            <a:chExt cx="3869054" cy="1404620"/>
          </a:xfrm>
        </p:grpSpPr>
        <p:sp>
          <p:nvSpPr>
            <p:cNvPr id="42" name="object 42"/>
            <p:cNvSpPr/>
            <p:nvPr/>
          </p:nvSpPr>
          <p:spPr>
            <a:xfrm>
              <a:off x="3895725" y="2913379"/>
              <a:ext cx="1920239" cy="461645"/>
            </a:xfrm>
            <a:custGeom>
              <a:avLst/>
              <a:gdLst/>
              <a:ahLst/>
              <a:cxnLst/>
              <a:rect l="l" t="t" r="r" b="b"/>
              <a:pathLst>
                <a:path w="1920239" h="461645">
                  <a:moveTo>
                    <a:pt x="1920239" y="461645"/>
                  </a:moveTo>
                  <a:lnTo>
                    <a:pt x="1920239" y="365505"/>
                  </a:lnTo>
                  <a:lnTo>
                    <a:pt x="0" y="36550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5725" y="2913379"/>
              <a:ext cx="635" cy="461645"/>
            </a:xfrm>
            <a:custGeom>
              <a:avLst/>
              <a:gdLst/>
              <a:ahLst/>
              <a:cxnLst/>
              <a:rect l="l" t="t" r="r" b="b"/>
              <a:pathLst>
                <a:path w="635" h="461645">
                  <a:moveTo>
                    <a:pt x="0" y="46164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75485" y="2913379"/>
              <a:ext cx="1920239" cy="461645"/>
            </a:xfrm>
            <a:custGeom>
              <a:avLst/>
              <a:gdLst/>
              <a:ahLst/>
              <a:cxnLst/>
              <a:rect l="l" t="t" r="r" b="b"/>
              <a:pathLst>
                <a:path w="1920239" h="461645">
                  <a:moveTo>
                    <a:pt x="0" y="461645"/>
                  </a:moveTo>
                  <a:lnTo>
                    <a:pt x="0" y="365505"/>
                  </a:lnTo>
                  <a:lnTo>
                    <a:pt x="1920239" y="365505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72765" y="1989454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1" y="0"/>
                  </a:lnTo>
                  <a:lnTo>
                    <a:pt x="105355" y="7852"/>
                  </a:lnTo>
                  <a:lnTo>
                    <a:pt x="63066" y="29720"/>
                  </a:lnTo>
                  <a:lnTo>
                    <a:pt x="29720" y="63066"/>
                  </a:lnTo>
                  <a:lnTo>
                    <a:pt x="7852" y="105355"/>
                  </a:lnTo>
                  <a:lnTo>
                    <a:pt x="0" y="154050"/>
                  </a:lnTo>
                  <a:lnTo>
                    <a:pt x="0" y="770001"/>
                  </a:lnTo>
                  <a:lnTo>
                    <a:pt x="7852" y="818634"/>
                  </a:lnTo>
                  <a:lnTo>
                    <a:pt x="29720" y="860886"/>
                  </a:lnTo>
                  <a:lnTo>
                    <a:pt x="63066" y="894213"/>
                  </a:lnTo>
                  <a:lnTo>
                    <a:pt x="105355" y="916073"/>
                  </a:lnTo>
                  <a:lnTo>
                    <a:pt x="154051" y="923925"/>
                  </a:lnTo>
                  <a:lnTo>
                    <a:pt x="1491869" y="923925"/>
                  </a:lnTo>
                  <a:lnTo>
                    <a:pt x="1540564" y="916073"/>
                  </a:lnTo>
                  <a:lnTo>
                    <a:pt x="1582853" y="894213"/>
                  </a:lnTo>
                  <a:lnTo>
                    <a:pt x="1616199" y="860886"/>
                  </a:lnTo>
                  <a:lnTo>
                    <a:pt x="1638067" y="818634"/>
                  </a:lnTo>
                  <a:lnTo>
                    <a:pt x="1645920" y="770001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72765" y="1989454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1" y="0"/>
                  </a:moveTo>
                  <a:lnTo>
                    <a:pt x="105355" y="7852"/>
                  </a:lnTo>
                  <a:lnTo>
                    <a:pt x="63066" y="29720"/>
                  </a:lnTo>
                  <a:lnTo>
                    <a:pt x="29720" y="63066"/>
                  </a:lnTo>
                  <a:lnTo>
                    <a:pt x="7852" y="105355"/>
                  </a:lnTo>
                  <a:lnTo>
                    <a:pt x="0" y="154050"/>
                  </a:lnTo>
                  <a:lnTo>
                    <a:pt x="0" y="770001"/>
                  </a:lnTo>
                  <a:lnTo>
                    <a:pt x="7852" y="818634"/>
                  </a:lnTo>
                  <a:lnTo>
                    <a:pt x="29720" y="860886"/>
                  </a:lnTo>
                  <a:lnTo>
                    <a:pt x="63066" y="894213"/>
                  </a:lnTo>
                  <a:lnTo>
                    <a:pt x="105355" y="916073"/>
                  </a:lnTo>
                  <a:lnTo>
                    <a:pt x="154051" y="923925"/>
                  </a:lnTo>
                  <a:lnTo>
                    <a:pt x="1491869" y="923925"/>
                  </a:lnTo>
                  <a:lnTo>
                    <a:pt x="1540564" y="916073"/>
                  </a:lnTo>
                  <a:lnTo>
                    <a:pt x="1582853" y="894213"/>
                  </a:lnTo>
                  <a:lnTo>
                    <a:pt x="1616199" y="860886"/>
                  </a:lnTo>
                  <a:lnTo>
                    <a:pt x="1638067" y="818634"/>
                  </a:lnTo>
                  <a:lnTo>
                    <a:pt x="1645920" y="770001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lnTo>
                    <a:pt x="15405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574038" y="856234"/>
            <a:ext cx="4624070" cy="198564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614045" marR="607695" algn="ctr">
              <a:lnSpc>
                <a:spcPts val="2270"/>
              </a:lnSpc>
              <a:spcBef>
                <a:spcPts val="285"/>
              </a:spcBef>
            </a:pPr>
            <a:r>
              <a:rPr sz="2000" b="1" dirty="0">
                <a:latin typeface="Franklin Gothic Medium"/>
                <a:cs typeface="Franklin Gothic Medium"/>
              </a:rPr>
              <a:t>JUNIOR</a:t>
            </a:r>
            <a:r>
              <a:rPr sz="2000" b="1" spc="-30" dirty="0">
                <a:latin typeface="Franklin Gothic Medium"/>
                <a:cs typeface="Franklin Gothic Medium"/>
              </a:rPr>
              <a:t> </a:t>
            </a:r>
            <a:r>
              <a:rPr sz="2000" b="1" spc="-5" dirty="0">
                <a:latin typeface="Franklin Gothic Medium"/>
                <a:cs typeface="Franklin Gothic Medium"/>
              </a:rPr>
              <a:t>FESTIVALS</a:t>
            </a:r>
            <a:r>
              <a:rPr sz="2000" b="1" spc="-25" dirty="0">
                <a:latin typeface="Franklin Gothic Medium"/>
                <a:cs typeface="Franklin Gothic Medium"/>
              </a:rPr>
              <a:t> </a:t>
            </a:r>
            <a:r>
              <a:rPr sz="2000" b="1" dirty="0">
                <a:latin typeface="Franklin Gothic Medium"/>
                <a:cs typeface="Franklin Gothic Medium"/>
              </a:rPr>
              <a:t>MADE</a:t>
            </a:r>
            <a:r>
              <a:rPr sz="2000" b="1" spc="-30" dirty="0">
                <a:latin typeface="Franklin Gothic Medium"/>
                <a:cs typeface="Franklin Gothic Medium"/>
              </a:rPr>
              <a:t> </a:t>
            </a:r>
            <a:r>
              <a:rPr sz="2000" b="1" spc="-5" dirty="0">
                <a:latin typeface="Franklin Gothic Medium"/>
                <a:cs typeface="Franklin Gothic Medium"/>
              </a:rPr>
              <a:t>EASY </a:t>
            </a:r>
            <a:r>
              <a:rPr sz="2000" b="1" spc="-484" dirty="0">
                <a:latin typeface="Franklin Gothic Medium"/>
                <a:cs typeface="Franklin Gothic Medium"/>
              </a:rPr>
              <a:t> </a:t>
            </a:r>
            <a:r>
              <a:rPr sz="2000" b="1" spc="-5" dirty="0">
                <a:latin typeface="Franklin Gothic Medium"/>
                <a:cs typeface="Franklin Gothic Medium"/>
              </a:rPr>
              <a:t>STRING</a:t>
            </a:r>
            <a:r>
              <a:rPr sz="2000" b="1" spc="-20" dirty="0">
                <a:latin typeface="Franklin Gothic Medium"/>
                <a:cs typeface="Franklin Gothic Medium"/>
              </a:rPr>
              <a:t> </a:t>
            </a:r>
            <a:r>
              <a:rPr sz="2000" b="1" dirty="0">
                <a:latin typeface="Franklin Gothic Medium"/>
                <a:cs typeface="Franklin Gothic Medium"/>
              </a:rPr>
              <a:t>EVENTS</a:t>
            </a:r>
            <a:r>
              <a:rPr sz="2000" b="1" spc="-10" dirty="0">
                <a:latin typeface="Franklin Gothic Medium"/>
                <a:cs typeface="Franklin Gothic Medium"/>
              </a:rPr>
              <a:t> </a:t>
            </a:r>
            <a:r>
              <a:rPr sz="2000" b="1" dirty="0">
                <a:latin typeface="Franklin Gothic Medium"/>
                <a:cs typeface="Franklin Gothic Medium"/>
              </a:rPr>
              <a:t>SUMMARY</a:t>
            </a:r>
            <a:endParaRPr sz="2000">
              <a:latin typeface="Franklin Gothic Medium"/>
              <a:cs typeface="Franklin Gothic Medium"/>
            </a:endParaRPr>
          </a:p>
          <a:p>
            <a:pPr marL="12065" marR="5080" indent="1905" algn="ctr">
              <a:lnSpc>
                <a:spcPts val="1130"/>
              </a:lnSpc>
              <a:spcBef>
                <a:spcPts val="95"/>
              </a:spcBef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ALL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GENERAL</a:t>
            </a:r>
            <a:r>
              <a:rPr sz="1000" b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RULES APPLY, FOUND</a:t>
            </a:r>
            <a:r>
              <a:rPr sz="1000" b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ON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PAGES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VI,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1-9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 CURRENT</a:t>
            </a:r>
            <a:r>
              <a:rPr sz="1000" b="1" u="sng" spc="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BULLETIN,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STUDENTS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MUST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PROVIDE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ACCOMPANIST,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AND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SCORES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OF ALL</a:t>
            </a:r>
            <a:r>
              <a:rPr sz="1000" b="1" u="sng" spc="3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MUSIC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FOR JUDGES</a:t>
            </a:r>
            <a:endParaRPr sz="10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11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Franklin Gothic Medium"/>
              <a:cs typeface="Franklin Gothic Medium"/>
            </a:endParaRPr>
          </a:p>
          <a:p>
            <a:pPr marL="1605280" marR="1575435" indent="-1905" algn="ctr">
              <a:lnSpc>
                <a:spcPct val="9440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STRING EVENTS: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VIOLIN,</a:t>
            </a:r>
            <a:r>
              <a:rPr sz="1200" b="1" spc="-25" dirty="0">
                <a:latin typeface="Franklin Gothic Medium"/>
                <a:cs typeface="Franklin Gothic Medium"/>
              </a:rPr>
              <a:t> </a:t>
            </a:r>
            <a:r>
              <a:rPr sz="1200" b="1" dirty="0">
                <a:latin typeface="Franklin Gothic Medium"/>
                <a:cs typeface="Franklin Gothic Medium"/>
              </a:rPr>
              <a:t>VIOLA,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CELLO,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STRING BASS, </a:t>
            </a:r>
            <a:r>
              <a:rPr sz="1200" b="1" spc="-10" dirty="0">
                <a:latin typeface="Franklin Gothic Medium"/>
                <a:cs typeface="Franklin Gothic Medium"/>
              </a:rPr>
              <a:t>HARP </a:t>
            </a:r>
            <a:r>
              <a:rPr sz="1200" b="1" spc="-5" dirty="0">
                <a:latin typeface="Franklin Gothic Medium"/>
                <a:cs typeface="Franklin Gothic Medium"/>
              </a:rPr>
              <a:t> pp.</a:t>
            </a:r>
            <a:r>
              <a:rPr sz="1200" b="1" spc="-1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216-310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47762" y="3370262"/>
            <a:ext cx="1655445" cy="933450"/>
            <a:chOff x="1147762" y="3370262"/>
            <a:chExt cx="1655445" cy="933450"/>
          </a:xfrm>
        </p:grpSpPr>
        <p:sp>
          <p:nvSpPr>
            <p:cNvPr id="49" name="object 49"/>
            <p:cNvSpPr/>
            <p:nvPr/>
          </p:nvSpPr>
          <p:spPr>
            <a:xfrm>
              <a:off x="1152525" y="3375025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0" y="0"/>
                  </a:lnTo>
                  <a:lnTo>
                    <a:pt x="105350" y="7851"/>
                  </a:lnTo>
                  <a:lnTo>
                    <a:pt x="63060" y="29711"/>
                  </a:lnTo>
                  <a:lnTo>
                    <a:pt x="29716" y="63038"/>
                  </a:lnTo>
                  <a:lnTo>
                    <a:pt x="7851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1" y="818569"/>
                  </a:lnTo>
                  <a:lnTo>
                    <a:pt x="29716" y="860858"/>
                  </a:lnTo>
                  <a:lnTo>
                    <a:pt x="63060" y="894204"/>
                  </a:lnTo>
                  <a:lnTo>
                    <a:pt x="105350" y="916072"/>
                  </a:lnTo>
                  <a:lnTo>
                    <a:pt x="154050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52525" y="3375025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0" y="0"/>
                  </a:moveTo>
                  <a:lnTo>
                    <a:pt x="105350" y="7851"/>
                  </a:lnTo>
                  <a:lnTo>
                    <a:pt x="63060" y="29711"/>
                  </a:lnTo>
                  <a:lnTo>
                    <a:pt x="29716" y="63038"/>
                  </a:lnTo>
                  <a:lnTo>
                    <a:pt x="7851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1" y="818569"/>
                  </a:lnTo>
                  <a:lnTo>
                    <a:pt x="29716" y="860858"/>
                  </a:lnTo>
                  <a:lnTo>
                    <a:pt x="63060" y="894204"/>
                  </a:lnTo>
                  <a:lnTo>
                    <a:pt x="105350" y="916072"/>
                  </a:lnTo>
                  <a:lnTo>
                    <a:pt x="154050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lnTo>
                    <a:pt x="1540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296669" y="3391026"/>
            <a:ext cx="1360805" cy="625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170"/>
              </a:lnSpc>
              <a:spcBef>
                <a:spcPts val="95"/>
              </a:spcBef>
            </a:pPr>
            <a:r>
              <a:rPr sz="1000" b="1" dirty="0">
                <a:latin typeface="Franklin Gothic Medium"/>
                <a:cs typeface="Franklin Gothic Medium"/>
              </a:rPr>
              <a:t>SOLO</a:t>
            </a:r>
            <a:r>
              <a:rPr sz="1000" b="1" spc="-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EVENT:</a:t>
            </a:r>
            <a:endParaRPr sz="1000">
              <a:latin typeface="Franklin Gothic Medium"/>
              <a:cs typeface="Franklin Gothic Medium"/>
            </a:endParaRPr>
          </a:p>
          <a:p>
            <a:pPr marL="40005" marR="34290" indent="-1905" algn="ctr">
              <a:lnSpc>
                <a:spcPts val="1130"/>
              </a:lnSpc>
              <a:spcBef>
                <a:spcPts val="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2 MEMORIZED PIECES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SELECT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AND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CHOICE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068002" y="3370262"/>
            <a:ext cx="1655445" cy="933450"/>
            <a:chOff x="3068002" y="3370262"/>
            <a:chExt cx="1655445" cy="933450"/>
          </a:xfrm>
        </p:grpSpPr>
        <p:sp>
          <p:nvSpPr>
            <p:cNvPr id="53" name="object 53"/>
            <p:cNvSpPr/>
            <p:nvPr/>
          </p:nvSpPr>
          <p:spPr>
            <a:xfrm>
              <a:off x="3072764" y="3375025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1" y="0"/>
                  </a:lnTo>
                  <a:lnTo>
                    <a:pt x="105355" y="7851"/>
                  </a:lnTo>
                  <a:lnTo>
                    <a:pt x="63066" y="29711"/>
                  </a:lnTo>
                  <a:lnTo>
                    <a:pt x="29720" y="63038"/>
                  </a:lnTo>
                  <a:lnTo>
                    <a:pt x="7852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1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72764" y="3375025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1" y="0"/>
                  </a:moveTo>
                  <a:lnTo>
                    <a:pt x="105355" y="7851"/>
                  </a:lnTo>
                  <a:lnTo>
                    <a:pt x="63066" y="29711"/>
                  </a:lnTo>
                  <a:lnTo>
                    <a:pt x="29720" y="63038"/>
                  </a:lnTo>
                  <a:lnTo>
                    <a:pt x="7852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1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lnTo>
                    <a:pt x="15405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168523" y="3391026"/>
            <a:ext cx="1456055" cy="753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ts val="117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CONCERTO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EVENT:</a:t>
            </a:r>
            <a:endParaRPr sz="1000">
              <a:latin typeface="Franklin Gothic Medium"/>
              <a:cs typeface="Franklin Gothic Medium"/>
            </a:endParaRPr>
          </a:p>
          <a:p>
            <a:pPr marL="12700" marR="5080" algn="ctr">
              <a:lnSpc>
                <a:spcPct val="94300"/>
              </a:lnSpc>
              <a:spcBef>
                <a:spcPts val="4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1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MEMORIZED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CONCERTO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MOVEMENT;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NO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ADDITIONAL PIECE </a:t>
            </a:r>
            <a:r>
              <a:rPr sz="1000" b="1" dirty="0">
                <a:latin typeface="Franklin Gothic Medium"/>
                <a:cs typeface="Franklin Gothic Medium"/>
              </a:rPr>
              <a:t>IS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88242" y="3370262"/>
            <a:ext cx="1655445" cy="933450"/>
            <a:chOff x="4988242" y="3370262"/>
            <a:chExt cx="1655445" cy="933450"/>
          </a:xfrm>
        </p:grpSpPr>
        <p:sp>
          <p:nvSpPr>
            <p:cNvPr id="57" name="object 57"/>
            <p:cNvSpPr/>
            <p:nvPr/>
          </p:nvSpPr>
          <p:spPr>
            <a:xfrm>
              <a:off x="4993004" y="3375025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0" y="0"/>
                  </a:lnTo>
                  <a:lnTo>
                    <a:pt x="105355" y="7851"/>
                  </a:lnTo>
                  <a:lnTo>
                    <a:pt x="63066" y="29711"/>
                  </a:lnTo>
                  <a:lnTo>
                    <a:pt x="29720" y="63038"/>
                  </a:lnTo>
                  <a:lnTo>
                    <a:pt x="7852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0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3004" y="3375025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0" y="0"/>
                  </a:moveTo>
                  <a:lnTo>
                    <a:pt x="105355" y="7851"/>
                  </a:lnTo>
                  <a:lnTo>
                    <a:pt x="63066" y="29711"/>
                  </a:lnTo>
                  <a:lnTo>
                    <a:pt x="29720" y="63038"/>
                  </a:lnTo>
                  <a:lnTo>
                    <a:pt x="7852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0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lnTo>
                    <a:pt x="1540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191125" y="3391026"/>
            <a:ext cx="1249680" cy="7670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1905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STRING DUET, TRIO,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PIANO TRIO EVENT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INFORMATION </a:t>
            </a:r>
            <a:r>
              <a:rPr sz="1000" b="1" spc="-10" dirty="0">
                <a:latin typeface="Franklin Gothic Medium"/>
                <a:cs typeface="Franklin Gothic Medium"/>
              </a:rPr>
              <a:t>CAN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FOUND WITHIN</a:t>
            </a:r>
            <a:endParaRPr sz="1000">
              <a:latin typeface="Franklin Gothic Medium"/>
              <a:cs typeface="Franklin Gothic Medium"/>
            </a:endParaRPr>
          </a:p>
          <a:p>
            <a:pPr marL="3810" algn="ctr">
              <a:lnSpc>
                <a:spcPct val="100000"/>
              </a:lnSpc>
              <a:spcBef>
                <a:spcPts val="3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pp.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216-210.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9419" y="8070342"/>
            <a:ext cx="8159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--CONTINUED—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919162"/>
            <a:ext cx="3869054" cy="1720850"/>
            <a:chOff x="1961197" y="919162"/>
            <a:chExt cx="3869054" cy="1720850"/>
          </a:xfrm>
        </p:grpSpPr>
        <p:sp>
          <p:nvSpPr>
            <p:cNvPr id="4" name="object 4"/>
            <p:cNvSpPr/>
            <p:nvPr/>
          </p:nvSpPr>
          <p:spPr>
            <a:xfrm>
              <a:off x="3895725" y="2058035"/>
              <a:ext cx="1920239" cy="567690"/>
            </a:xfrm>
            <a:custGeom>
              <a:avLst/>
              <a:gdLst/>
              <a:ahLst/>
              <a:cxnLst/>
              <a:rect l="l" t="t" r="r" b="b"/>
              <a:pathLst>
                <a:path w="1920239" h="567689">
                  <a:moveTo>
                    <a:pt x="1920239" y="567690"/>
                  </a:moveTo>
                  <a:lnTo>
                    <a:pt x="1920239" y="449453"/>
                  </a:lnTo>
                  <a:lnTo>
                    <a:pt x="0" y="44945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2058035"/>
              <a:ext cx="635" cy="567690"/>
            </a:xfrm>
            <a:custGeom>
              <a:avLst/>
              <a:gdLst/>
              <a:ahLst/>
              <a:cxnLst/>
              <a:rect l="l" t="t" r="r" b="b"/>
              <a:pathLst>
                <a:path w="635" h="567689">
                  <a:moveTo>
                    <a:pt x="0" y="567690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2058035"/>
              <a:ext cx="1920239" cy="567690"/>
            </a:xfrm>
            <a:custGeom>
              <a:avLst/>
              <a:gdLst/>
              <a:ahLst/>
              <a:cxnLst/>
              <a:rect l="l" t="t" r="r" b="b"/>
              <a:pathLst>
                <a:path w="1920239" h="567689">
                  <a:moveTo>
                    <a:pt x="0" y="567690"/>
                  </a:moveTo>
                  <a:lnTo>
                    <a:pt x="0" y="449453"/>
                  </a:lnTo>
                  <a:lnTo>
                    <a:pt x="1920239" y="44945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9239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456944" y="0"/>
                  </a:moveTo>
                  <a:lnTo>
                    <a:pt x="188975" y="0"/>
                  </a:lnTo>
                  <a:lnTo>
                    <a:pt x="138729" y="6748"/>
                  </a:lnTo>
                  <a:lnTo>
                    <a:pt x="93584" y="25795"/>
                  </a:lnTo>
                  <a:lnTo>
                    <a:pt x="55340" y="55340"/>
                  </a:lnTo>
                  <a:lnTo>
                    <a:pt x="25795" y="93584"/>
                  </a:lnTo>
                  <a:lnTo>
                    <a:pt x="6748" y="138729"/>
                  </a:lnTo>
                  <a:lnTo>
                    <a:pt x="0" y="188975"/>
                  </a:lnTo>
                  <a:lnTo>
                    <a:pt x="0" y="945133"/>
                  </a:lnTo>
                  <a:lnTo>
                    <a:pt x="6748" y="995380"/>
                  </a:lnTo>
                  <a:lnTo>
                    <a:pt x="25795" y="1040525"/>
                  </a:lnTo>
                  <a:lnTo>
                    <a:pt x="55340" y="1078769"/>
                  </a:lnTo>
                  <a:lnTo>
                    <a:pt x="93584" y="1108314"/>
                  </a:lnTo>
                  <a:lnTo>
                    <a:pt x="138729" y="1127361"/>
                  </a:lnTo>
                  <a:lnTo>
                    <a:pt x="188975" y="1134109"/>
                  </a:lnTo>
                  <a:lnTo>
                    <a:pt x="1456944" y="1134109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3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9239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88975" y="0"/>
                  </a:moveTo>
                  <a:lnTo>
                    <a:pt x="138729" y="6748"/>
                  </a:lnTo>
                  <a:lnTo>
                    <a:pt x="93584" y="25795"/>
                  </a:lnTo>
                  <a:lnTo>
                    <a:pt x="55340" y="55340"/>
                  </a:lnTo>
                  <a:lnTo>
                    <a:pt x="25795" y="93584"/>
                  </a:lnTo>
                  <a:lnTo>
                    <a:pt x="6748" y="138729"/>
                  </a:lnTo>
                  <a:lnTo>
                    <a:pt x="0" y="188975"/>
                  </a:lnTo>
                  <a:lnTo>
                    <a:pt x="0" y="945133"/>
                  </a:lnTo>
                  <a:lnTo>
                    <a:pt x="6748" y="995380"/>
                  </a:lnTo>
                  <a:lnTo>
                    <a:pt x="25795" y="1040525"/>
                  </a:lnTo>
                  <a:lnTo>
                    <a:pt x="55340" y="1078769"/>
                  </a:lnTo>
                  <a:lnTo>
                    <a:pt x="93584" y="1108314"/>
                  </a:lnTo>
                  <a:lnTo>
                    <a:pt x="138729" y="1127361"/>
                  </a:lnTo>
                  <a:lnTo>
                    <a:pt x="188975" y="1134109"/>
                  </a:lnTo>
                  <a:lnTo>
                    <a:pt x="1456944" y="1134109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3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lnTo>
                    <a:pt x="18897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21279" y="1058926"/>
            <a:ext cx="1553210" cy="7467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86385" marR="280035" indent="-1270" algn="ctr">
              <a:lnSpc>
                <a:spcPts val="1370"/>
              </a:lnSpc>
              <a:spcBef>
                <a:spcPts val="20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RULES ON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P</a:t>
            </a:r>
            <a:r>
              <a:rPr sz="1200" b="1" dirty="0">
                <a:latin typeface="Franklin Gothic Medium"/>
                <a:cs typeface="Franklin Gothic Medium"/>
              </a:rPr>
              <a:t>R</a:t>
            </a:r>
            <a:r>
              <a:rPr sz="1200" b="1" spc="-10" dirty="0">
                <a:latin typeface="Franklin Gothic Medium"/>
                <a:cs typeface="Franklin Gothic Medium"/>
              </a:rPr>
              <a:t>OG</a:t>
            </a:r>
            <a:r>
              <a:rPr sz="1200" b="1" spc="-15" dirty="0">
                <a:latin typeface="Franklin Gothic Medium"/>
                <a:cs typeface="Franklin Gothic Medium"/>
              </a:rPr>
              <a:t>R</a:t>
            </a:r>
            <a:r>
              <a:rPr sz="1200" b="1" spc="-5" dirty="0">
                <a:latin typeface="Franklin Gothic Medium"/>
                <a:cs typeface="Franklin Gothic Medium"/>
              </a:rPr>
              <a:t>E</a:t>
            </a:r>
            <a:r>
              <a:rPr sz="1200" b="1" spc="-10" dirty="0">
                <a:latin typeface="Franklin Gothic Medium"/>
                <a:cs typeface="Franklin Gothic Medium"/>
              </a:rPr>
              <a:t>SSI</a:t>
            </a:r>
            <a:r>
              <a:rPr sz="1200" b="1" dirty="0">
                <a:latin typeface="Franklin Gothic Medium"/>
                <a:cs typeface="Franklin Gothic Medium"/>
              </a:rPr>
              <a:t>O</a:t>
            </a:r>
            <a:r>
              <a:rPr sz="1200" b="1" spc="-5" dirty="0">
                <a:latin typeface="Franklin Gothic Medium"/>
                <a:cs typeface="Franklin Gothic Medium"/>
              </a:rPr>
              <a:t>N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2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OF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CLASSES</a:t>
            </a:r>
            <a:r>
              <a:rPr sz="1200" b="1" spc="-1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IN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STRING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CONCERTO</a:t>
            </a:r>
            <a:r>
              <a:rPr sz="1200" b="1" u="sng" spc="-40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EVENTS</a:t>
            </a:r>
            <a:endParaRPr sz="1200">
              <a:latin typeface="Berlin Sans FB Demi"/>
              <a:cs typeface="Berlin Sans FB Dem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2620962"/>
            <a:ext cx="1655445" cy="1143635"/>
            <a:chOff x="1147762" y="2620962"/>
            <a:chExt cx="1655445" cy="1143635"/>
          </a:xfrm>
        </p:grpSpPr>
        <p:sp>
          <p:nvSpPr>
            <p:cNvPr id="11" name="object 11"/>
            <p:cNvSpPr/>
            <p:nvPr/>
          </p:nvSpPr>
          <p:spPr>
            <a:xfrm>
              <a:off x="1152525" y="26257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456944" y="0"/>
                  </a:moveTo>
                  <a:lnTo>
                    <a:pt x="188975" y="0"/>
                  </a:lnTo>
                  <a:lnTo>
                    <a:pt x="138747" y="6748"/>
                  </a:lnTo>
                  <a:lnTo>
                    <a:pt x="93607" y="25795"/>
                  </a:lnTo>
                  <a:lnTo>
                    <a:pt x="55359" y="55340"/>
                  </a:lnTo>
                  <a:lnTo>
                    <a:pt x="25806" y="93584"/>
                  </a:lnTo>
                  <a:lnTo>
                    <a:pt x="6752" y="138729"/>
                  </a:lnTo>
                  <a:lnTo>
                    <a:pt x="0" y="188975"/>
                  </a:lnTo>
                  <a:lnTo>
                    <a:pt x="0" y="945134"/>
                  </a:lnTo>
                  <a:lnTo>
                    <a:pt x="6752" y="995380"/>
                  </a:lnTo>
                  <a:lnTo>
                    <a:pt x="25806" y="1040525"/>
                  </a:lnTo>
                  <a:lnTo>
                    <a:pt x="55359" y="1078769"/>
                  </a:lnTo>
                  <a:lnTo>
                    <a:pt x="93607" y="1108314"/>
                  </a:lnTo>
                  <a:lnTo>
                    <a:pt x="138747" y="1127361"/>
                  </a:lnTo>
                  <a:lnTo>
                    <a:pt x="188975" y="1134110"/>
                  </a:lnTo>
                  <a:lnTo>
                    <a:pt x="1456944" y="1134110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4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26257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88975" y="0"/>
                  </a:moveTo>
                  <a:lnTo>
                    <a:pt x="138747" y="6748"/>
                  </a:lnTo>
                  <a:lnTo>
                    <a:pt x="93607" y="25795"/>
                  </a:lnTo>
                  <a:lnTo>
                    <a:pt x="55359" y="55340"/>
                  </a:lnTo>
                  <a:lnTo>
                    <a:pt x="25806" y="93584"/>
                  </a:lnTo>
                  <a:lnTo>
                    <a:pt x="6752" y="138729"/>
                  </a:lnTo>
                  <a:lnTo>
                    <a:pt x="0" y="188975"/>
                  </a:lnTo>
                  <a:lnTo>
                    <a:pt x="0" y="945134"/>
                  </a:lnTo>
                  <a:lnTo>
                    <a:pt x="6752" y="995380"/>
                  </a:lnTo>
                  <a:lnTo>
                    <a:pt x="25806" y="1040525"/>
                  </a:lnTo>
                  <a:lnTo>
                    <a:pt x="55359" y="1078769"/>
                  </a:lnTo>
                  <a:lnTo>
                    <a:pt x="93607" y="1108314"/>
                  </a:lnTo>
                  <a:lnTo>
                    <a:pt x="138747" y="1127361"/>
                  </a:lnTo>
                  <a:lnTo>
                    <a:pt x="188975" y="1134110"/>
                  </a:lnTo>
                  <a:lnTo>
                    <a:pt x="1456944" y="1134110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4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lnTo>
                    <a:pt x="18897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40332" y="2653029"/>
            <a:ext cx="1472565" cy="104076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1270" algn="ctr">
              <a:lnSpc>
                <a:spcPct val="94400"/>
              </a:lnSpc>
              <a:spcBef>
                <a:spcPts val="160"/>
              </a:spcBef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VIOLIN CONCERTO: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 </a:t>
            </a:r>
            <a:r>
              <a:rPr sz="1000" b="1" spc="-10" dirty="0">
                <a:latin typeface="Franklin Gothic Medium"/>
                <a:cs typeface="Franklin Gothic Medium"/>
              </a:rPr>
              <a:t>MAY </a:t>
            </a:r>
            <a:r>
              <a:rPr sz="1000" b="1" spc="-5" dirty="0">
                <a:latin typeface="Franklin Gothic Medium"/>
                <a:cs typeface="Franklin Gothic Medium"/>
              </a:rPr>
              <a:t>PLAY</a:t>
            </a:r>
            <a:r>
              <a:rPr sz="1000" b="1" spc="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JUNIOR CLASS 1A &amp; 1B </a:t>
            </a:r>
            <a:r>
              <a:rPr sz="1000" b="1" dirty="0">
                <a:latin typeface="Franklin Gothic Medium"/>
                <a:cs typeface="Franklin Gothic Medium"/>
              </a:rPr>
              <a:t> FOR </a:t>
            </a:r>
            <a:r>
              <a:rPr sz="1000" b="1" spc="-5" dirty="0">
                <a:latin typeface="Franklin Gothic Medium"/>
                <a:cs typeface="Franklin Gothic Medium"/>
              </a:rPr>
              <a:t>2 YRS; IN </a:t>
            </a:r>
            <a:r>
              <a:rPr sz="1000" b="1" dirty="0">
                <a:latin typeface="Franklin Gothic Medium"/>
                <a:cs typeface="Franklin Gothic Medium"/>
              </a:rPr>
              <a:t>JUNIOR </a:t>
            </a:r>
            <a:r>
              <a:rPr sz="1000" b="1" spc="-5" dirty="0">
                <a:latin typeface="Franklin Gothic Medium"/>
                <a:cs typeface="Franklin Gothic Medium"/>
              </a:rPr>
              <a:t>II </a:t>
            </a:r>
            <a:r>
              <a:rPr sz="1000" b="1" dirty="0">
                <a:latin typeface="Franklin Gothic Medium"/>
                <a:cs typeface="Franklin Gothic Medium"/>
              </a:rPr>
              <a:t> FOR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YRS;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JUNIOR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III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FOR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 YRS;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SENIOR CLASS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INDEFINITELY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2620962"/>
            <a:ext cx="1655445" cy="1143635"/>
            <a:chOff x="3068002" y="2620962"/>
            <a:chExt cx="1655445" cy="1143635"/>
          </a:xfrm>
        </p:grpSpPr>
        <p:sp>
          <p:nvSpPr>
            <p:cNvPr id="15" name="object 15"/>
            <p:cNvSpPr/>
            <p:nvPr/>
          </p:nvSpPr>
          <p:spPr>
            <a:xfrm>
              <a:off x="3072764" y="26257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456944" y="0"/>
                  </a:moveTo>
                  <a:lnTo>
                    <a:pt x="188975" y="0"/>
                  </a:lnTo>
                  <a:lnTo>
                    <a:pt x="138729" y="6748"/>
                  </a:lnTo>
                  <a:lnTo>
                    <a:pt x="93584" y="25795"/>
                  </a:lnTo>
                  <a:lnTo>
                    <a:pt x="55340" y="55340"/>
                  </a:lnTo>
                  <a:lnTo>
                    <a:pt x="25795" y="93584"/>
                  </a:lnTo>
                  <a:lnTo>
                    <a:pt x="6748" y="138729"/>
                  </a:lnTo>
                  <a:lnTo>
                    <a:pt x="0" y="188975"/>
                  </a:lnTo>
                  <a:lnTo>
                    <a:pt x="0" y="945134"/>
                  </a:lnTo>
                  <a:lnTo>
                    <a:pt x="6748" y="995380"/>
                  </a:lnTo>
                  <a:lnTo>
                    <a:pt x="25795" y="1040525"/>
                  </a:lnTo>
                  <a:lnTo>
                    <a:pt x="55340" y="1078769"/>
                  </a:lnTo>
                  <a:lnTo>
                    <a:pt x="93584" y="1108314"/>
                  </a:lnTo>
                  <a:lnTo>
                    <a:pt x="138729" y="1127361"/>
                  </a:lnTo>
                  <a:lnTo>
                    <a:pt x="188975" y="1134110"/>
                  </a:lnTo>
                  <a:lnTo>
                    <a:pt x="1456944" y="1134110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4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26257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88975" y="0"/>
                  </a:moveTo>
                  <a:lnTo>
                    <a:pt x="138729" y="6748"/>
                  </a:lnTo>
                  <a:lnTo>
                    <a:pt x="93584" y="25795"/>
                  </a:lnTo>
                  <a:lnTo>
                    <a:pt x="55340" y="55340"/>
                  </a:lnTo>
                  <a:lnTo>
                    <a:pt x="25795" y="93584"/>
                  </a:lnTo>
                  <a:lnTo>
                    <a:pt x="6748" y="138729"/>
                  </a:lnTo>
                  <a:lnTo>
                    <a:pt x="0" y="188975"/>
                  </a:lnTo>
                  <a:lnTo>
                    <a:pt x="0" y="945134"/>
                  </a:lnTo>
                  <a:lnTo>
                    <a:pt x="6748" y="995380"/>
                  </a:lnTo>
                  <a:lnTo>
                    <a:pt x="25795" y="1040525"/>
                  </a:lnTo>
                  <a:lnTo>
                    <a:pt x="55340" y="1078769"/>
                  </a:lnTo>
                  <a:lnTo>
                    <a:pt x="93584" y="1108314"/>
                  </a:lnTo>
                  <a:lnTo>
                    <a:pt x="138729" y="1127361"/>
                  </a:lnTo>
                  <a:lnTo>
                    <a:pt x="188975" y="1134110"/>
                  </a:lnTo>
                  <a:lnTo>
                    <a:pt x="1456944" y="1134110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4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lnTo>
                    <a:pt x="18897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36519" y="2653029"/>
            <a:ext cx="1520825" cy="91249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065" marR="5080" algn="ctr">
              <a:lnSpc>
                <a:spcPts val="1130"/>
              </a:lnSpc>
              <a:spcBef>
                <a:spcPts val="190"/>
              </a:spcBef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VIOLA &amp; CELLO CONCERTO: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MAY </a:t>
            </a:r>
            <a:r>
              <a:rPr sz="1000" b="1" spc="-5" dirty="0">
                <a:latin typeface="Franklin Gothic Medium"/>
                <a:cs typeface="Franklin Gothic Medium"/>
              </a:rPr>
              <a:t>PLAY</a:t>
            </a:r>
            <a:endParaRPr sz="1000">
              <a:latin typeface="Franklin Gothic Medium"/>
              <a:cs typeface="Franklin Gothic Medium"/>
            </a:endParaRPr>
          </a:p>
          <a:p>
            <a:pPr marL="635" algn="ctr">
              <a:lnSpc>
                <a:spcPts val="107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IN ALL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JUNIOR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LEVELS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35"/>
              </a:lnSpc>
            </a:pPr>
            <a:r>
              <a:rPr sz="1000" b="1" dirty="0">
                <a:latin typeface="Franklin Gothic Medium"/>
                <a:cs typeface="Franklin Gothic Medium"/>
              </a:rPr>
              <a:t>FOR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YRS;</a:t>
            </a:r>
            <a:endParaRPr sz="1000">
              <a:latin typeface="Franklin Gothic Medium"/>
              <a:cs typeface="Franklin Gothic Medium"/>
            </a:endParaRPr>
          </a:p>
          <a:p>
            <a:pPr marL="1905" algn="ctr">
              <a:lnSpc>
                <a:spcPts val="1165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AND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 SENIOR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INDEFINITELY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2620962"/>
            <a:ext cx="1655445" cy="1143635"/>
            <a:chOff x="4988242" y="2620962"/>
            <a:chExt cx="1655445" cy="1143635"/>
          </a:xfrm>
        </p:grpSpPr>
        <p:sp>
          <p:nvSpPr>
            <p:cNvPr id="19" name="object 19"/>
            <p:cNvSpPr/>
            <p:nvPr/>
          </p:nvSpPr>
          <p:spPr>
            <a:xfrm>
              <a:off x="4993004" y="26257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456944" y="0"/>
                  </a:moveTo>
                  <a:lnTo>
                    <a:pt x="188975" y="0"/>
                  </a:lnTo>
                  <a:lnTo>
                    <a:pt x="138729" y="6748"/>
                  </a:lnTo>
                  <a:lnTo>
                    <a:pt x="93584" y="25795"/>
                  </a:lnTo>
                  <a:lnTo>
                    <a:pt x="55340" y="55340"/>
                  </a:lnTo>
                  <a:lnTo>
                    <a:pt x="25795" y="93584"/>
                  </a:lnTo>
                  <a:lnTo>
                    <a:pt x="6748" y="138729"/>
                  </a:lnTo>
                  <a:lnTo>
                    <a:pt x="0" y="188975"/>
                  </a:lnTo>
                  <a:lnTo>
                    <a:pt x="0" y="945134"/>
                  </a:lnTo>
                  <a:lnTo>
                    <a:pt x="6748" y="995380"/>
                  </a:lnTo>
                  <a:lnTo>
                    <a:pt x="25795" y="1040525"/>
                  </a:lnTo>
                  <a:lnTo>
                    <a:pt x="55340" y="1078769"/>
                  </a:lnTo>
                  <a:lnTo>
                    <a:pt x="93584" y="1108314"/>
                  </a:lnTo>
                  <a:lnTo>
                    <a:pt x="138729" y="1127361"/>
                  </a:lnTo>
                  <a:lnTo>
                    <a:pt x="188975" y="1134110"/>
                  </a:lnTo>
                  <a:lnTo>
                    <a:pt x="1456944" y="1134110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4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2625725"/>
              <a:ext cx="1645920" cy="1134110"/>
            </a:xfrm>
            <a:custGeom>
              <a:avLst/>
              <a:gdLst/>
              <a:ahLst/>
              <a:cxnLst/>
              <a:rect l="l" t="t" r="r" b="b"/>
              <a:pathLst>
                <a:path w="1645920" h="1134110">
                  <a:moveTo>
                    <a:pt x="188975" y="0"/>
                  </a:moveTo>
                  <a:lnTo>
                    <a:pt x="138729" y="6748"/>
                  </a:lnTo>
                  <a:lnTo>
                    <a:pt x="93584" y="25795"/>
                  </a:lnTo>
                  <a:lnTo>
                    <a:pt x="55340" y="55340"/>
                  </a:lnTo>
                  <a:lnTo>
                    <a:pt x="25795" y="93584"/>
                  </a:lnTo>
                  <a:lnTo>
                    <a:pt x="6748" y="138729"/>
                  </a:lnTo>
                  <a:lnTo>
                    <a:pt x="0" y="188975"/>
                  </a:lnTo>
                  <a:lnTo>
                    <a:pt x="0" y="945134"/>
                  </a:lnTo>
                  <a:lnTo>
                    <a:pt x="6748" y="995380"/>
                  </a:lnTo>
                  <a:lnTo>
                    <a:pt x="25795" y="1040525"/>
                  </a:lnTo>
                  <a:lnTo>
                    <a:pt x="55340" y="1078769"/>
                  </a:lnTo>
                  <a:lnTo>
                    <a:pt x="93584" y="1108314"/>
                  </a:lnTo>
                  <a:lnTo>
                    <a:pt x="138729" y="1127361"/>
                  </a:lnTo>
                  <a:lnTo>
                    <a:pt x="188975" y="1134110"/>
                  </a:lnTo>
                  <a:lnTo>
                    <a:pt x="1456944" y="1134110"/>
                  </a:lnTo>
                  <a:lnTo>
                    <a:pt x="1507190" y="1127361"/>
                  </a:lnTo>
                  <a:lnTo>
                    <a:pt x="1552335" y="1108314"/>
                  </a:lnTo>
                  <a:lnTo>
                    <a:pt x="1590579" y="1078769"/>
                  </a:lnTo>
                  <a:lnTo>
                    <a:pt x="1620124" y="1040525"/>
                  </a:lnTo>
                  <a:lnTo>
                    <a:pt x="1639171" y="995380"/>
                  </a:lnTo>
                  <a:lnTo>
                    <a:pt x="1645920" y="945134"/>
                  </a:lnTo>
                  <a:lnTo>
                    <a:pt x="1645920" y="188975"/>
                  </a:lnTo>
                  <a:lnTo>
                    <a:pt x="1639171" y="138729"/>
                  </a:lnTo>
                  <a:lnTo>
                    <a:pt x="1620124" y="93584"/>
                  </a:lnTo>
                  <a:lnTo>
                    <a:pt x="1590579" y="55340"/>
                  </a:lnTo>
                  <a:lnTo>
                    <a:pt x="1552335" y="25795"/>
                  </a:lnTo>
                  <a:lnTo>
                    <a:pt x="1507190" y="6748"/>
                  </a:lnTo>
                  <a:lnTo>
                    <a:pt x="1456944" y="0"/>
                  </a:lnTo>
                  <a:lnTo>
                    <a:pt x="18897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82921" y="2653029"/>
            <a:ext cx="1469390" cy="8972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1905" algn="ctr">
              <a:lnSpc>
                <a:spcPct val="94500"/>
              </a:lnSpc>
              <a:spcBef>
                <a:spcPts val="160"/>
              </a:spcBef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HARP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CONCERTO: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 </a:t>
            </a:r>
            <a:r>
              <a:rPr sz="1000" b="1" spc="-10" dirty="0">
                <a:latin typeface="Franklin Gothic Medium"/>
                <a:cs typeface="Franklin Gothic Medium"/>
              </a:rPr>
              <a:t>MAY </a:t>
            </a:r>
            <a:r>
              <a:rPr sz="1000" b="1" spc="-5" dirty="0">
                <a:latin typeface="Franklin Gothic Medium"/>
                <a:cs typeface="Franklin Gothic Medium"/>
              </a:rPr>
              <a:t>PLAY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EACH OF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dirty="0">
                <a:latin typeface="Franklin Gothic Medium"/>
                <a:cs typeface="Franklin Gothic Medium"/>
              </a:rPr>
              <a:t>TWO </a:t>
            </a:r>
            <a:r>
              <a:rPr sz="1000" b="1" spc="-5" dirty="0">
                <a:latin typeface="Franklin Gothic Medium"/>
                <a:cs typeface="Franklin Gothic Medium"/>
              </a:rPr>
              <a:t>LEVELS </a:t>
            </a:r>
            <a:r>
              <a:rPr sz="1000" b="1" spc="-2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INDEFINITELY,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BUT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NOT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REGRESS AFTER SENIOR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6143307"/>
            <a:ext cx="3869054" cy="1016000"/>
            <a:chOff x="1961197" y="6143307"/>
            <a:chExt cx="3869054" cy="1016000"/>
          </a:xfrm>
        </p:grpSpPr>
        <p:sp>
          <p:nvSpPr>
            <p:cNvPr id="23" name="object 23"/>
            <p:cNvSpPr/>
            <p:nvPr/>
          </p:nvSpPr>
          <p:spPr>
            <a:xfrm>
              <a:off x="3895725" y="6812280"/>
              <a:ext cx="1920239" cy="332740"/>
            </a:xfrm>
            <a:custGeom>
              <a:avLst/>
              <a:gdLst/>
              <a:ahLst/>
              <a:cxnLst/>
              <a:rect l="l" t="t" r="r" b="b"/>
              <a:pathLst>
                <a:path w="1920239" h="332740">
                  <a:moveTo>
                    <a:pt x="1920239" y="332740"/>
                  </a:moveTo>
                  <a:lnTo>
                    <a:pt x="1920239" y="263398"/>
                  </a:lnTo>
                  <a:lnTo>
                    <a:pt x="0" y="263398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6812280"/>
              <a:ext cx="635" cy="332740"/>
            </a:xfrm>
            <a:custGeom>
              <a:avLst/>
              <a:gdLst/>
              <a:ahLst/>
              <a:cxnLst/>
              <a:rect l="l" t="t" r="r" b="b"/>
              <a:pathLst>
                <a:path w="635" h="332740">
                  <a:moveTo>
                    <a:pt x="0" y="332740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6812280"/>
              <a:ext cx="1920239" cy="332740"/>
            </a:xfrm>
            <a:custGeom>
              <a:avLst/>
              <a:gdLst/>
              <a:ahLst/>
              <a:cxnLst/>
              <a:rect l="l" t="t" r="r" b="b"/>
              <a:pathLst>
                <a:path w="1920239" h="332740">
                  <a:moveTo>
                    <a:pt x="0" y="332740"/>
                  </a:moveTo>
                  <a:lnTo>
                    <a:pt x="0" y="263398"/>
                  </a:lnTo>
                  <a:lnTo>
                    <a:pt x="1920239" y="263398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6148070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535176" y="0"/>
                  </a:moveTo>
                  <a:lnTo>
                    <a:pt x="110743" y="0"/>
                  </a:ln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695" y="596594"/>
                  </a:lnTo>
                  <a:lnTo>
                    <a:pt x="32416" y="631793"/>
                  </a:lnTo>
                  <a:lnTo>
                    <a:pt x="67615" y="655514"/>
                  </a:lnTo>
                  <a:lnTo>
                    <a:pt x="110743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6148070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10743" y="0"/>
                  </a:move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695" y="596594"/>
                  </a:lnTo>
                  <a:lnTo>
                    <a:pt x="32416" y="631793"/>
                  </a:lnTo>
                  <a:lnTo>
                    <a:pt x="67615" y="655514"/>
                  </a:lnTo>
                  <a:lnTo>
                    <a:pt x="110743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lnTo>
                    <a:pt x="110743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119754" y="6146672"/>
            <a:ext cx="1556385" cy="55435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780" marR="139700" algn="ctr">
              <a:lnSpc>
                <a:spcPts val="1360"/>
              </a:lnSpc>
              <a:spcBef>
                <a:spcPts val="21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SOLO</a:t>
            </a:r>
            <a:r>
              <a:rPr sz="1200" b="1" spc="-5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INSTRUMENT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EVENT,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CHOICE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3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PIECE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SHOULD</a:t>
            </a:r>
            <a:r>
              <a:rPr sz="1200" b="1" spc="-25" dirty="0">
                <a:latin typeface="Franklin Gothic Medium"/>
                <a:cs typeface="Franklin Gothic Medium"/>
              </a:rPr>
              <a:t> </a:t>
            </a:r>
            <a:r>
              <a:rPr sz="1200" b="1" dirty="0">
                <a:latin typeface="Franklin Gothic Medium"/>
                <a:cs typeface="Franklin Gothic Medium"/>
              </a:rPr>
              <a:t>NOT</a:t>
            </a:r>
            <a:r>
              <a:rPr sz="1200" b="1" spc="-3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BE: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7140257"/>
            <a:ext cx="1655445" cy="673735"/>
            <a:chOff x="1147762" y="7140257"/>
            <a:chExt cx="1655445" cy="673735"/>
          </a:xfrm>
        </p:grpSpPr>
        <p:sp>
          <p:nvSpPr>
            <p:cNvPr id="30" name="object 30"/>
            <p:cNvSpPr/>
            <p:nvPr/>
          </p:nvSpPr>
          <p:spPr>
            <a:xfrm>
              <a:off x="1152525" y="7145019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535176" y="0"/>
                  </a:moveTo>
                  <a:lnTo>
                    <a:pt x="110705" y="0"/>
                  </a:lnTo>
                  <a:lnTo>
                    <a:pt x="67615" y="8695"/>
                  </a:lnTo>
                  <a:lnTo>
                    <a:pt x="32426" y="32416"/>
                  </a:lnTo>
                  <a:lnTo>
                    <a:pt x="8700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700" y="596594"/>
                  </a:lnTo>
                  <a:lnTo>
                    <a:pt x="32426" y="631793"/>
                  </a:lnTo>
                  <a:lnTo>
                    <a:pt x="67615" y="655514"/>
                  </a:lnTo>
                  <a:lnTo>
                    <a:pt x="110705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7145019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10705" y="0"/>
                  </a:moveTo>
                  <a:lnTo>
                    <a:pt x="67615" y="8695"/>
                  </a:lnTo>
                  <a:lnTo>
                    <a:pt x="32426" y="32416"/>
                  </a:lnTo>
                  <a:lnTo>
                    <a:pt x="8700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700" y="596594"/>
                  </a:lnTo>
                  <a:lnTo>
                    <a:pt x="32426" y="631793"/>
                  </a:lnTo>
                  <a:lnTo>
                    <a:pt x="67615" y="655514"/>
                  </a:lnTo>
                  <a:lnTo>
                    <a:pt x="110705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lnTo>
                    <a:pt x="11070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32712" y="7149465"/>
            <a:ext cx="1522095" cy="48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99600"/>
              </a:lnSpc>
              <a:spcBef>
                <a:spcPts val="10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SHOULD NOT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FROM THE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 LIST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ANY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LEVEL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7140257"/>
            <a:ext cx="1655445" cy="673735"/>
            <a:chOff x="3068002" y="7140257"/>
            <a:chExt cx="1655445" cy="673735"/>
          </a:xfrm>
        </p:grpSpPr>
        <p:sp>
          <p:nvSpPr>
            <p:cNvPr id="34" name="object 34"/>
            <p:cNvSpPr/>
            <p:nvPr/>
          </p:nvSpPr>
          <p:spPr>
            <a:xfrm>
              <a:off x="3072764" y="7145019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535176" y="0"/>
                  </a:moveTo>
                  <a:lnTo>
                    <a:pt x="110743" y="0"/>
                  </a:ln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695" y="596594"/>
                  </a:lnTo>
                  <a:lnTo>
                    <a:pt x="32416" y="631793"/>
                  </a:lnTo>
                  <a:lnTo>
                    <a:pt x="67615" y="655514"/>
                  </a:lnTo>
                  <a:lnTo>
                    <a:pt x="110743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7145019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10743" y="0"/>
                  </a:move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695" y="596594"/>
                  </a:lnTo>
                  <a:lnTo>
                    <a:pt x="32416" y="631793"/>
                  </a:lnTo>
                  <a:lnTo>
                    <a:pt x="67615" y="655514"/>
                  </a:lnTo>
                  <a:lnTo>
                    <a:pt x="110743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lnTo>
                    <a:pt x="110743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154807" y="7149465"/>
            <a:ext cx="1483360" cy="4660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46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SHOULD NOT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ANOTHER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 OR VARIATION </a:t>
            </a:r>
            <a:r>
              <a:rPr sz="1000" b="1" spc="-2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OF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7140257"/>
            <a:ext cx="1655445" cy="673735"/>
            <a:chOff x="4988242" y="7140257"/>
            <a:chExt cx="1655445" cy="673735"/>
          </a:xfrm>
        </p:grpSpPr>
        <p:sp>
          <p:nvSpPr>
            <p:cNvPr id="38" name="object 38"/>
            <p:cNvSpPr/>
            <p:nvPr/>
          </p:nvSpPr>
          <p:spPr>
            <a:xfrm>
              <a:off x="4993004" y="7145019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535176" y="0"/>
                  </a:moveTo>
                  <a:lnTo>
                    <a:pt x="110744" y="0"/>
                  </a:ln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695" y="596594"/>
                  </a:lnTo>
                  <a:lnTo>
                    <a:pt x="32416" y="631793"/>
                  </a:lnTo>
                  <a:lnTo>
                    <a:pt x="67615" y="655514"/>
                  </a:lnTo>
                  <a:lnTo>
                    <a:pt x="110744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7145019"/>
              <a:ext cx="1645920" cy="664210"/>
            </a:xfrm>
            <a:custGeom>
              <a:avLst/>
              <a:gdLst/>
              <a:ahLst/>
              <a:cxnLst/>
              <a:rect l="l" t="t" r="r" b="b"/>
              <a:pathLst>
                <a:path w="1645920" h="664209">
                  <a:moveTo>
                    <a:pt x="110744" y="0"/>
                  </a:move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465"/>
                  </a:lnTo>
                  <a:lnTo>
                    <a:pt x="8695" y="596594"/>
                  </a:lnTo>
                  <a:lnTo>
                    <a:pt x="32416" y="631793"/>
                  </a:lnTo>
                  <a:lnTo>
                    <a:pt x="67615" y="655514"/>
                  </a:lnTo>
                  <a:lnTo>
                    <a:pt x="110744" y="664209"/>
                  </a:lnTo>
                  <a:lnTo>
                    <a:pt x="1535176" y="664209"/>
                  </a:lnTo>
                  <a:lnTo>
                    <a:pt x="1578304" y="655514"/>
                  </a:lnTo>
                  <a:lnTo>
                    <a:pt x="1613503" y="631793"/>
                  </a:lnTo>
                  <a:lnTo>
                    <a:pt x="1637224" y="596594"/>
                  </a:lnTo>
                  <a:lnTo>
                    <a:pt x="1645920" y="553465"/>
                  </a:lnTo>
                  <a:lnTo>
                    <a:pt x="1645920" y="110743"/>
                  </a:lnTo>
                  <a:lnTo>
                    <a:pt x="1637224" y="67615"/>
                  </a:lnTo>
                  <a:lnTo>
                    <a:pt x="1613503" y="32416"/>
                  </a:lnTo>
                  <a:lnTo>
                    <a:pt x="1578304" y="8695"/>
                  </a:lnTo>
                  <a:lnTo>
                    <a:pt x="1535176" y="0"/>
                  </a:lnTo>
                  <a:lnTo>
                    <a:pt x="110744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89601" y="7149465"/>
            <a:ext cx="1257300" cy="4660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ctr">
              <a:lnSpc>
                <a:spcPts val="1130"/>
              </a:lnSpc>
              <a:spcBef>
                <a:spcPts val="190"/>
              </a:spcBef>
            </a:pPr>
            <a:r>
              <a:rPr sz="1000" b="1" dirty="0">
                <a:latin typeface="Franklin Gothic Medium"/>
                <a:cs typeface="Franklin Gothic Medium"/>
              </a:rPr>
              <a:t>NO </a:t>
            </a:r>
            <a:r>
              <a:rPr sz="1000" b="1" spc="-5" dirty="0">
                <a:latin typeface="Franklin Gothic Medium"/>
                <a:cs typeface="Franklin Gothic Medium"/>
              </a:rPr>
              <a:t>REPEAT </a:t>
            </a:r>
            <a:r>
              <a:rPr sz="1000" b="1" spc="-10" dirty="0">
                <a:latin typeface="Franklin Gothic Medium"/>
                <a:cs typeface="Franklin Gothic Medium"/>
              </a:rPr>
              <a:t>OF </a:t>
            </a:r>
            <a:r>
              <a:rPr sz="1000" b="1" spc="-5" dirty="0">
                <a:latin typeface="Franklin Gothic Medium"/>
                <a:cs typeface="Franklin Gothic Medium"/>
              </a:rPr>
              <a:t>PIECES </a:t>
            </a:r>
            <a:r>
              <a:rPr sz="1000" b="1" spc="-2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FROM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15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PREVIOUS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YEARS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61197" y="3950017"/>
            <a:ext cx="3869054" cy="1202055"/>
            <a:chOff x="1961197" y="3950017"/>
            <a:chExt cx="3869054" cy="1202055"/>
          </a:xfrm>
        </p:grpSpPr>
        <p:sp>
          <p:nvSpPr>
            <p:cNvPr id="42" name="object 42"/>
            <p:cNvSpPr/>
            <p:nvPr/>
          </p:nvSpPr>
          <p:spPr>
            <a:xfrm>
              <a:off x="3895725" y="4743449"/>
              <a:ext cx="1920239" cy="394335"/>
            </a:xfrm>
            <a:custGeom>
              <a:avLst/>
              <a:gdLst/>
              <a:ahLst/>
              <a:cxnLst/>
              <a:rect l="l" t="t" r="r" b="b"/>
              <a:pathLst>
                <a:path w="1920239" h="394335">
                  <a:moveTo>
                    <a:pt x="1920239" y="394335"/>
                  </a:moveTo>
                  <a:lnTo>
                    <a:pt x="1920239" y="312165"/>
                  </a:lnTo>
                  <a:lnTo>
                    <a:pt x="0" y="31216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5725" y="4743449"/>
              <a:ext cx="635" cy="394335"/>
            </a:xfrm>
            <a:custGeom>
              <a:avLst/>
              <a:gdLst/>
              <a:ahLst/>
              <a:cxnLst/>
              <a:rect l="l" t="t" r="r" b="b"/>
              <a:pathLst>
                <a:path w="635" h="394335">
                  <a:moveTo>
                    <a:pt x="0" y="39433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75485" y="4743449"/>
              <a:ext cx="1920239" cy="394335"/>
            </a:xfrm>
            <a:custGeom>
              <a:avLst/>
              <a:gdLst/>
              <a:ahLst/>
              <a:cxnLst/>
              <a:rect l="l" t="t" r="r" b="b"/>
              <a:pathLst>
                <a:path w="1920239" h="394335">
                  <a:moveTo>
                    <a:pt x="0" y="394335"/>
                  </a:moveTo>
                  <a:lnTo>
                    <a:pt x="0" y="312165"/>
                  </a:lnTo>
                  <a:lnTo>
                    <a:pt x="1920239" y="312165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72765" y="3954779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5" y="0"/>
                  </a:lnTo>
                  <a:lnTo>
                    <a:pt x="80260" y="10322"/>
                  </a:lnTo>
                  <a:lnTo>
                    <a:pt x="38481" y="38481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9"/>
                  </a:lnTo>
                  <a:lnTo>
                    <a:pt x="80260" y="778347"/>
                  </a:lnTo>
                  <a:lnTo>
                    <a:pt x="131445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72765" y="3954779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5" y="0"/>
                  </a:moveTo>
                  <a:lnTo>
                    <a:pt x="80260" y="10322"/>
                  </a:lnTo>
                  <a:lnTo>
                    <a:pt x="38481" y="38481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9"/>
                  </a:lnTo>
                  <a:lnTo>
                    <a:pt x="80260" y="778347"/>
                  </a:lnTo>
                  <a:lnTo>
                    <a:pt x="131445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179191" y="3957954"/>
            <a:ext cx="1437005" cy="7264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065" marR="5080" indent="-1905" algn="ctr">
              <a:lnSpc>
                <a:spcPct val="94600"/>
              </a:lnSpc>
              <a:spcBef>
                <a:spcPts val="175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SOLO INSTRUMENT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EVENT, CHOICE </a:t>
            </a:r>
            <a:r>
              <a:rPr sz="1200" b="1" spc="-10" dirty="0">
                <a:latin typeface="Franklin Gothic Medium"/>
                <a:cs typeface="Franklin Gothic Medium"/>
              </a:rPr>
              <a:t>PIECE </a:t>
            </a:r>
            <a:r>
              <a:rPr sz="1200" b="1" spc="-29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SHOULD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BE: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55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(pp.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5,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15)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47762" y="5133022"/>
            <a:ext cx="1655445" cy="798195"/>
            <a:chOff x="1147762" y="5133022"/>
            <a:chExt cx="1655445" cy="798195"/>
          </a:xfrm>
        </p:grpSpPr>
        <p:sp>
          <p:nvSpPr>
            <p:cNvPr id="49" name="object 49"/>
            <p:cNvSpPr/>
            <p:nvPr/>
          </p:nvSpPr>
          <p:spPr>
            <a:xfrm>
              <a:off x="1152525" y="5137784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4" y="0"/>
                  </a:lnTo>
                  <a:lnTo>
                    <a:pt x="80286" y="10322"/>
                  </a:lnTo>
                  <a:lnTo>
                    <a:pt x="38504" y="38481"/>
                  </a:lnTo>
                  <a:lnTo>
                    <a:pt x="10331" y="80260"/>
                  </a:lnTo>
                  <a:lnTo>
                    <a:pt x="0" y="131444"/>
                  </a:lnTo>
                  <a:lnTo>
                    <a:pt x="0" y="657225"/>
                  </a:lnTo>
                  <a:lnTo>
                    <a:pt x="10331" y="708409"/>
                  </a:lnTo>
                  <a:lnTo>
                    <a:pt x="38504" y="750188"/>
                  </a:lnTo>
                  <a:lnTo>
                    <a:pt x="80286" y="778347"/>
                  </a:lnTo>
                  <a:lnTo>
                    <a:pt x="131444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4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52525" y="5137784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4" y="0"/>
                  </a:moveTo>
                  <a:lnTo>
                    <a:pt x="80286" y="10322"/>
                  </a:lnTo>
                  <a:lnTo>
                    <a:pt x="38504" y="38481"/>
                  </a:lnTo>
                  <a:lnTo>
                    <a:pt x="10331" y="80260"/>
                  </a:lnTo>
                  <a:lnTo>
                    <a:pt x="0" y="131444"/>
                  </a:lnTo>
                  <a:lnTo>
                    <a:pt x="0" y="657225"/>
                  </a:lnTo>
                  <a:lnTo>
                    <a:pt x="10331" y="708409"/>
                  </a:lnTo>
                  <a:lnTo>
                    <a:pt x="38504" y="750188"/>
                  </a:lnTo>
                  <a:lnTo>
                    <a:pt x="80286" y="778347"/>
                  </a:lnTo>
                  <a:lnTo>
                    <a:pt x="131444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4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4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226616" y="5148198"/>
            <a:ext cx="1499870" cy="60896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30835" marR="323850" algn="ctr">
              <a:lnSpc>
                <a:spcPts val="1130"/>
              </a:lnSpc>
              <a:spcBef>
                <a:spcPts val="190"/>
              </a:spcBef>
            </a:pPr>
            <a:r>
              <a:rPr sz="1000" b="1" dirty="0">
                <a:latin typeface="Franklin Gothic Medium"/>
                <a:cs typeface="Franklin Gothic Medium"/>
              </a:rPr>
              <a:t>C</a:t>
            </a:r>
            <a:r>
              <a:rPr sz="1000" b="1" spc="-10" dirty="0">
                <a:latin typeface="Franklin Gothic Medium"/>
                <a:cs typeface="Franklin Gothic Medium"/>
              </a:rPr>
              <a:t>H</a:t>
            </a:r>
            <a:r>
              <a:rPr sz="1000" b="1" spc="-5" dirty="0">
                <a:latin typeface="Franklin Gothic Medium"/>
                <a:cs typeface="Franklin Gothic Medium"/>
              </a:rPr>
              <a:t>OICE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</a:t>
            </a:r>
            <a:r>
              <a:rPr sz="1000" b="1" spc="-10" dirty="0">
                <a:latin typeface="Franklin Gothic Medium"/>
                <a:cs typeface="Franklin Gothic Medium"/>
              </a:rPr>
              <a:t>C</a:t>
            </a:r>
            <a:r>
              <a:rPr sz="1000" b="1" spc="-5" dirty="0">
                <a:latin typeface="Franklin Gothic Medium"/>
                <a:cs typeface="Franklin Gothic Medium"/>
              </a:rPr>
              <a:t>ES  SHOULD</a:t>
            </a:r>
            <a:endParaRPr sz="1000">
              <a:latin typeface="Franklin Gothic Medium"/>
              <a:cs typeface="Franklin Gothic Medium"/>
            </a:endParaRPr>
          </a:p>
          <a:p>
            <a:pPr marL="12700" marR="5080" algn="ctr">
              <a:lnSpc>
                <a:spcPts val="1130"/>
              </a:lnSpc>
              <a:spcBef>
                <a:spcPts val="10"/>
              </a:spcBef>
            </a:pP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SIMILAR IN DIFFICULTY,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 REQUIRED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068002" y="5133022"/>
            <a:ext cx="1655445" cy="798195"/>
            <a:chOff x="3068002" y="5133022"/>
            <a:chExt cx="1655445" cy="798195"/>
          </a:xfrm>
        </p:grpSpPr>
        <p:sp>
          <p:nvSpPr>
            <p:cNvPr id="53" name="object 53"/>
            <p:cNvSpPr/>
            <p:nvPr/>
          </p:nvSpPr>
          <p:spPr>
            <a:xfrm>
              <a:off x="3072764" y="5137784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5" y="0"/>
                  </a:lnTo>
                  <a:lnTo>
                    <a:pt x="80260" y="10322"/>
                  </a:lnTo>
                  <a:lnTo>
                    <a:pt x="38481" y="38481"/>
                  </a:lnTo>
                  <a:lnTo>
                    <a:pt x="10322" y="80260"/>
                  </a:lnTo>
                  <a:lnTo>
                    <a:pt x="0" y="131444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8"/>
                  </a:lnTo>
                  <a:lnTo>
                    <a:pt x="80260" y="778347"/>
                  </a:lnTo>
                  <a:lnTo>
                    <a:pt x="131445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4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72764" y="5137784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5" y="0"/>
                  </a:moveTo>
                  <a:lnTo>
                    <a:pt x="80260" y="10322"/>
                  </a:lnTo>
                  <a:lnTo>
                    <a:pt x="38481" y="38481"/>
                  </a:lnTo>
                  <a:lnTo>
                    <a:pt x="10322" y="80260"/>
                  </a:lnTo>
                  <a:lnTo>
                    <a:pt x="0" y="131444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8"/>
                  </a:lnTo>
                  <a:lnTo>
                    <a:pt x="80260" y="778347"/>
                  </a:lnTo>
                  <a:lnTo>
                    <a:pt x="131445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4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256915" y="5148198"/>
            <a:ext cx="1280795" cy="4660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ctr">
              <a:lnSpc>
                <a:spcPts val="1130"/>
              </a:lnSpc>
              <a:spcBef>
                <a:spcPts val="19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NOTE: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IS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CONSIDERED</a:t>
            </a:r>
            <a:endParaRPr sz="1000">
              <a:latin typeface="Franklin Gothic Medium"/>
              <a:cs typeface="Franklin Gothic Medium"/>
            </a:endParaRPr>
          </a:p>
          <a:p>
            <a:pPr marL="635" algn="ctr">
              <a:lnSpc>
                <a:spcPts val="1115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A</a:t>
            </a:r>
            <a:r>
              <a:rPr sz="1000" b="1" spc="-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r>
              <a:rPr sz="1000" spc="-5" dirty="0">
                <a:latin typeface="Franklin Gothic Medium"/>
                <a:cs typeface="Franklin Gothic Medium"/>
              </a:rPr>
              <a:t>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88242" y="5133022"/>
            <a:ext cx="1655445" cy="798195"/>
            <a:chOff x="4988242" y="5133022"/>
            <a:chExt cx="1655445" cy="798195"/>
          </a:xfrm>
        </p:grpSpPr>
        <p:sp>
          <p:nvSpPr>
            <p:cNvPr id="57" name="object 57"/>
            <p:cNvSpPr/>
            <p:nvPr/>
          </p:nvSpPr>
          <p:spPr>
            <a:xfrm>
              <a:off x="4993004" y="5137784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5" y="0"/>
                  </a:lnTo>
                  <a:lnTo>
                    <a:pt x="80260" y="10322"/>
                  </a:lnTo>
                  <a:lnTo>
                    <a:pt x="38480" y="38481"/>
                  </a:lnTo>
                  <a:lnTo>
                    <a:pt x="10322" y="80260"/>
                  </a:lnTo>
                  <a:lnTo>
                    <a:pt x="0" y="131444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8"/>
                  </a:lnTo>
                  <a:lnTo>
                    <a:pt x="80260" y="778347"/>
                  </a:lnTo>
                  <a:lnTo>
                    <a:pt x="131445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4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3004" y="5137784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5" y="0"/>
                  </a:moveTo>
                  <a:lnTo>
                    <a:pt x="80260" y="10322"/>
                  </a:lnTo>
                  <a:lnTo>
                    <a:pt x="38480" y="38481"/>
                  </a:lnTo>
                  <a:lnTo>
                    <a:pt x="10322" y="80260"/>
                  </a:lnTo>
                  <a:lnTo>
                    <a:pt x="0" y="131444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8"/>
                  </a:lnTo>
                  <a:lnTo>
                    <a:pt x="80260" y="778347"/>
                  </a:lnTo>
                  <a:lnTo>
                    <a:pt x="131445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4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050916" y="5148198"/>
            <a:ext cx="1530985" cy="7537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1270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r>
              <a:rPr sz="1000" b="1" spc="10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MUST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COMMERCIALLY</a:t>
            </a:r>
            <a:r>
              <a:rPr sz="1000" b="1" spc="-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UBLISHED;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COMPOSITIONS WRITTEN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BY THE STUDENT </a:t>
            </a:r>
            <a:r>
              <a:rPr sz="1000" b="1" dirty="0">
                <a:latin typeface="Franklin Gothic Medium"/>
                <a:cs typeface="Franklin Gothic Medium"/>
              </a:rPr>
              <a:t>ARE </a:t>
            </a:r>
            <a:r>
              <a:rPr sz="1000" b="1" spc="-5" dirty="0">
                <a:latin typeface="Franklin Gothic Medium"/>
                <a:cs typeface="Franklin Gothic Medium"/>
              </a:rPr>
              <a:t>NOT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ALLOWED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9419" y="8434578"/>
            <a:ext cx="8159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--CONTINUED—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3929062"/>
            <a:ext cx="3869054" cy="2005964"/>
            <a:chOff x="1961197" y="3929062"/>
            <a:chExt cx="3869054" cy="2005964"/>
          </a:xfrm>
        </p:grpSpPr>
        <p:sp>
          <p:nvSpPr>
            <p:cNvPr id="4" name="object 4"/>
            <p:cNvSpPr/>
            <p:nvPr/>
          </p:nvSpPr>
          <p:spPr>
            <a:xfrm>
              <a:off x="3895725" y="5258435"/>
              <a:ext cx="1920239" cy="662305"/>
            </a:xfrm>
            <a:custGeom>
              <a:avLst/>
              <a:gdLst/>
              <a:ahLst/>
              <a:cxnLst/>
              <a:rect l="l" t="t" r="r" b="b"/>
              <a:pathLst>
                <a:path w="1920239" h="662304">
                  <a:moveTo>
                    <a:pt x="1920239" y="662304"/>
                  </a:moveTo>
                  <a:lnTo>
                    <a:pt x="1920239" y="524382"/>
                  </a:lnTo>
                  <a:lnTo>
                    <a:pt x="0" y="524382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5258435"/>
              <a:ext cx="635" cy="662305"/>
            </a:xfrm>
            <a:custGeom>
              <a:avLst/>
              <a:gdLst/>
              <a:ahLst/>
              <a:cxnLst/>
              <a:rect l="l" t="t" r="r" b="b"/>
              <a:pathLst>
                <a:path w="635" h="662304">
                  <a:moveTo>
                    <a:pt x="0" y="662304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5258435"/>
              <a:ext cx="1920239" cy="662305"/>
            </a:xfrm>
            <a:custGeom>
              <a:avLst/>
              <a:gdLst/>
              <a:ahLst/>
              <a:cxnLst/>
              <a:rect l="l" t="t" r="r" b="b"/>
              <a:pathLst>
                <a:path w="1920239" h="662304">
                  <a:moveTo>
                    <a:pt x="0" y="662304"/>
                  </a:moveTo>
                  <a:lnTo>
                    <a:pt x="0" y="524382"/>
                  </a:lnTo>
                  <a:lnTo>
                    <a:pt x="1920239" y="524382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3933825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2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7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3933825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2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7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92195" y="4139310"/>
            <a:ext cx="608965" cy="74676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77165" marR="169545" indent="1905" algn="ctr">
              <a:lnSpc>
                <a:spcPts val="1360"/>
              </a:lnSpc>
              <a:spcBef>
                <a:spcPts val="21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IN </a:t>
            </a:r>
            <a:r>
              <a:rPr sz="1200" b="1" dirty="0">
                <a:latin typeface="Franklin Gothic Medium"/>
                <a:cs typeface="Franklin Gothic Medium"/>
              </a:rPr>
              <a:t> T</a:t>
            </a:r>
            <a:r>
              <a:rPr sz="1200" b="1" spc="-10" dirty="0">
                <a:latin typeface="Franklin Gothic Medium"/>
                <a:cs typeface="Franklin Gothic Medium"/>
              </a:rPr>
              <a:t>HE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2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JUDGING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ROOM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5915977"/>
            <a:ext cx="1655445" cy="1334135"/>
            <a:chOff x="1147762" y="5915977"/>
            <a:chExt cx="1655445" cy="1334135"/>
          </a:xfrm>
        </p:grpSpPr>
        <p:sp>
          <p:nvSpPr>
            <p:cNvPr id="11" name="object 11"/>
            <p:cNvSpPr/>
            <p:nvPr/>
          </p:nvSpPr>
          <p:spPr>
            <a:xfrm>
              <a:off x="1152525" y="5920740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09">
                  <a:moveTo>
                    <a:pt x="1425194" y="0"/>
                  </a:moveTo>
                  <a:lnTo>
                    <a:pt x="220725" y="0"/>
                  </a:lnTo>
                  <a:lnTo>
                    <a:pt x="176251" y="4483"/>
                  </a:lnTo>
                  <a:lnTo>
                    <a:pt x="134823" y="17343"/>
                  </a:lnTo>
                  <a:lnTo>
                    <a:pt x="97331" y="37692"/>
                  </a:lnTo>
                  <a:lnTo>
                    <a:pt x="64662" y="64643"/>
                  </a:lnTo>
                  <a:lnTo>
                    <a:pt x="37705" y="97308"/>
                  </a:lnTo>
                  <a:lnTo>
                    <a:pt x="17350" y="134802"/>
                  </a:lnTo>
                  <a:lnTo>
                    <a:pt x="4485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5" y="1148372"/>
                  </a:lnTo>
                  <a:lnTo>
                    <a:pt x="17350" y="1189807"/>
                  </a:lnTo>
                  <a:lnTo>
                    <a:pt x="37705" y="1227301"/>
                  </a:lnTo>
                  <a:lnTo>
                    <a:pt x="64662" y="1259967"/>
                  </a:lnTo>
                  <a:lnTo>
                    <a:pt x="97331" y="1286917"/>
                  </a:lnTo>
                  <a:lnTo>
                    <a:pt x="134823" y="1307266"/>
                  </a:lnTo>
                  <a:lnTo>
                    <a:pt x="176251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7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5920740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09">
                  <a:moveTo>
                    <a:pt x="220725" y="0"/>
                  </a:moveTo>
                  <a:lnTo>
                    <a:pt x="176251" y="4483"/>
                  </a:lnTo>
                  <a:lnTo>
                    <a:pt x="134823" y="17343"/>
                  </a:lnTo>
                  <a:lnTo>
                    <a:pt x="97331" y="37692"/>
                  </a:lnTo>
                  <a:lnTo>
                    <a:pt x="64662" y="64643"/>
                  </a:lnTo>
                  <a:lnTo>
                    <a:pt x="37705" y="97308"/>
                  </a:lnTo>
                  <a:lnTo>
                    <a:pt x="17350" y="134802"/>
                  </a:lnTo>
                  <a:lnTo>
                    <a:pt x="4485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5" y="1148372"/>
                  </a:lnTo>
                  <a:lnTo>
                    <a:pt x="17350" y="1189807"/>
                  </a:lnTo>
                  <a:lnTo>
                    <a:pt x="37705" y="1227301"/>
                  </a:lnTo>
                  <a:lnTo>
                    <a:pt x="64662" y="1259967"/>
                  </a:lnTo>
                  <a:lnTo>
                    <a:pt x="97331" y="1286917"/>
                  </a:lnTo>
                  <a:lnTo>
                    <a:pt x="134823" y="1307266"/>
                  </a:lnTo>
                  <a:lnTo>
                    <a:pt x="176251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7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46428" y="5956173"/>
            <a:ext cx="1459865" cy="12166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-635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 MUST PROVIDE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SCORES FOR MUSIC </a:t>
            </a:r>
            <a:r>
              <a:rPr sz="1000" b="1" spc="-10" dirty="0">
                <a:latin typeface="Franklin Gothic Medium"/>
                <a:cs typeface="Franklin Gothic Medium"/>
              </a:rPr>
              <a:t>TO </a:t>
            </a:r>
            <a:r>
              <a:rPr sz="1000" b="1" spc="-5" dirty="0">
                <a:latin typeface="Franklin Gothic Medium"/>
                <a:cs typeface="Franklin Gothic Medium"/>
              </a:rPr>
              <a:t> THE JUDGES.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XEROXED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MUSIC WILL RESULT 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DISQUALIFICATION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AUTHORIZATION </a:t>
            </a:r>
            <a:r>
              <a:rPr sz="800" b="1" dirty="0">
                <a:latin typeface="Franklin Gothic Medium"/>
                <a:cs typeface="Franklin Gothic Medium"/>
              </a:rPr>
              <a:t>FOR </a:t>
            </a:r>
            <a:r>
              <a:rPr sz="8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LEGALLY </a:t>
            </a:r>
            <a:r>
              <a:rPr sz="800" b="1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PURCHASED </a:t>
            </a:r>
            <a:r>
              <a:rPr sz="800" b="1" dirty="0">
                <a:latin typeface="Franklin Gothic Medium"/>
                <a:cs typeface="Franklin Gothic Medium"/>
              </a:rPr>
              <a:t>&amp; </a:t>
            </a:r>
            <a:r>
              <a:rPr sz="800" b="1" spc="-5" dirty="0">
                <a:latin typeface="Franklin Gothic Medium"/>
                <a:cs typeface="Franklin Gothic Medium"/>
              </a:rPr>
              <a:t>DOWLOADED </a:t>
            </a:r>
            <a:r>
              <a:rPr sz="800" b="1" dirty="0">
                <a:latin typeface="Franklin Gothic Medium"/>
                <a:cs typeface="Franklin Gothic Medium"/>
              </a:rPr>
              <a:t> MUST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BE</a:t>
            </a:r>
            <a:r>
              <a:rPr sz="800" b="1" spc="-20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SENT</a:t>
            </a:r>
            <a:r>
              <a:rPr sz="800" b="1" spc="-25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TO</a:t>
            </a:r>
            <a:r>
              <a:rPr sz="800" b="1" spc="-10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CHAIRMEN </a:t>
            </a:r>
            <a:r>
              <a:rPr sz="800" b="1" dirty="0">
                <a:latin typeface="Franklin Gothic Medium"/>
                <a:cs typeface="Franklin Gothic Medium"/>
              </a:rPr>
              <a:t>BY </a:t>
            </a:r>
            <a:r>
              <a:rPr sz="800" b="1" spc="-185" dirty="0">
                <a:latin typeface="Franklin Gothic Medium"/>
                <a:cs typeface="Franklin Gothic Medium"/>
              </a:rPr>
              <a:t> </a:t>
            </a:r>
            <a:r>
              <a:rPr sz="8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DEADLINE</a:t>
            </a:r>
            <a:r>
              <a:rPr sz="800" b="1" u="sng" spc="-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8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DAT</a:t>
            </a:r>
            <a:r>
              <a:rPr sz="800" b="1" spc="-5" dirty="0">
                <a:latin typeface="Franklin Gothic Medium"/>
                <a:cs typeface="Franklin Gothic Medium"/>
              </a:rPr>
              <a:t>E</a:t>
            </a:r>
            <a:endParaRPr sz="8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5915977"/>
            <a:ext cx="1655445" cy="1334135"/>
            <a:chOff x="3068002" y="5915977"/>
            <a:chExt cx="1655445" cy="1334135"/>
          </a:xfrm>
        </p:grpSpPr>
        <p:sp>
          <p:nvSpPr>
            <p:cNvPr id="15" name="object 15"/>
            <p:cNvSpPr/>
            <p:nvPr/>
          </p:nvSpPr>
          <p:spPr>
            <a:xfrm>
              <a:off x="3072764" y="5920740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09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7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7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5920740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09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7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7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50235" y="5956173"/>
            <a:ext cx="1500505" cy="7670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indent="28575" algn="ctr">
              <a:lnSpc>
                <a:spcPct val="96800"/>
              </a:lnSpc>
              <a:spcBef>
                <a:spcPts val="13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REQUIRED PIECE MUST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HEARD IN ITS ENTIRETY, </a:t>
            </a:r>
            <a:r>
              <a:rPr sz="1000" b="1" dirty="0">
                <a:latin typeface="Franklin Gothic Medium"/>
                <a:cs typeface="Franklin Gothic Medium"/>
              </a:rPr>
              <a:t> BUT </a:t>
            </a:r>
            <a:r>
              <a:rPr sz="1000" b="1" spc="-5" dirty="0">
                <a:latin typeface="Franklin Gothic Medium"/>
                <a:cs typeface="Franklin Gothic Medium"/>
              </a:rPr>
              <a:t>CHOICE PIECE </a:t>
            </a:r>
            <a:r>
              <a:rPr sz="1000" b="1" spc="-10" dirty="0">
                <a:latin typeface="Franklin Gothic Medium"/>
                <a:cs typeface="Franklin Gothic Medium"/>
              </a:rPr>
              <a:t>MAY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STOPPED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IF</a:t>
            </a:r>
            <a:r>
              <a:rPr sz="1000" b="1" spc="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OVER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10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MINUTES.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5915977"/>
            <a:ext cx="1655445" cy="1334135"/>
            <a:chOff x="4988242" y="5915977"/>
            <a:chExt cx="1655445" cy="1334135"/>
          </a:xfrm>
        </p:grpSpPr>
        <p:sp>
          <p:nvSpPr>
            <p:cNvPr id="19" name="object 19"/>
            <p:cNvSpPr/>
            <p:nvPr/>
          </p:nvSpPr>
          <p:spPr>
            <a:xfrm>
              <a:off x="4993004" y="5920740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09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2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7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7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5920740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09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2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4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7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10"/>
                  </a:lnTo>
                  <a:lnTo>
                    <a:pt x="1425194" y="1324610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7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4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2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36184" y="5956173"/>
            <a:ext cx="1564640" cy="7537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4945" marR="191135" algn="ctr">
              <a:lnSpc>
                <a:spcPts val="1140"/>
              </a:lnSpc>
              <a:spcBef>
                <a:spcPts val="18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REPEATS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SHOULD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OMITTED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07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EXCEPT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1</a:t>
            </a:r>
            <a:r>
              <a:rPr sz="975" b="1" baseline="21367" dirty="0">
                <a:latin typeface="Franklin Gothic Medium"/>
                <a:cs typeface="Franklin Gothic Medium"/>
              </a:rPr>
              <a:t>ST</a:t>
            </a:r>
            <a:r>
              <a:rPr sz="975" b="1" spc="120" baseline="21367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&amp; </a:t>
            </a:r>
            <a:r>
              <a:rPr sz="1000" b="1" dirty="0">
                <a:latin typeface="Franklin Gothic Medium"/>
                <a:cs typeface="Franklin Gothic Medium"/>
              </a:rPr>
              <a:t>2</a:t>
            </a:r>
            <a:r>
              <a:rPr sz="975" b="1" baseline="21367" dirty="0">
                <a:latin typeface="Franklin Gothic Medium"/>
                <a:cs typeface="Franklin Gothic Medium"/>
              </a:rPr>
              <a:t>ND</a:t>
            </a:r>
            <a:r>
              <a:rPr sz="975" b="1" spc="104" baseline="21367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ENDINGS</a:t>
            </a:r>
            <a:endParaRPr sz="1000">
              <a:latin typeface="Franklin Gothic Medium"/>
              <a:cs typeface="Franklin Gothic Medium"/>
            </a:endParaRPr>
          </a:p>
          <a:p>
            <a:pPr marL="69850" marR="66040" algn="ctr">
              <a:lnSpc>
                <a:spcPts val="1130"/>
              </a:lnSpc>
              <a:spcBef>
                <a:spcPts val="7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THAT ARE NOT THE </a:t>
            </a:r>
            <a:r>
              <a:rPr sz="1000" b="1" spc="-10" dirty="0">
                <a:latin typeface="Franklin Gothic Medium"/>
                <a:cs typeface="Franklin Gothic Medium"/>
              </a:rPr>
              <a:t>SAME,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AND D.C.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OR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D.S.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AL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FINE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1120457"/>
            <a:ext cx="3869054" cy="1482090"/>
            <a:chOff x="1961197" y="1120457"/>
            <a:chExt cx="3869054" cy="1482090"/>
          </a:xfrm>
        </p:grpSpPr>
        <p:sp>
          <p:nvSpPr>
            <p:cNvPr id="23" name="object 23"/>
            <p:cNvSpPr/>
            <p:nvPr/>
          </p:nvSpPr>
          <p:spPr>
            <a:xfrm>
              <a:off x="3895725" y="2100580"/>
              <a:ext cx="1920239" cy="487680"/>
            </a:xfrm>
            <a:custGeom>
              <a:avLst/>
              <a:gdLst/>
              <a:ahLst/>
              <a:cxnLst/>
              <a:rect l="l" t="t" r="r" b="b"/>
              <a:pathLst>
                <a:path w="1920239" h="487680">
                  <a:moveTo>
                    <a:pt x="1920239" y="487679"/>
                  </a:moveTo>
                  <a:lnTo>
                    <a:pt x="1920239" y="386079"/>
                  </a:lnTo>
                  <a:lnTo>
                    <a:pt x="0" y="386079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2100580"/>
              <a:ext cx="635" cy="487680"/>
            </a:xfrm>
            <a:custGeom>
              <a:avLst/>
              <a:gdLst/>
              <a:ahLst/>
              <a:cxnLst/>
              <a:rect l="l" t="t" r="r" b="b"/>
              <a:pathLst>
                <a:path w="635" h="487680">
                  <a:moveTo>
                    <a:pt x="0" y="487679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2100580"/>
              <a:ext cx="1920239" cy="487680"/>
            </a:xfrm>
            <a:custGeom>
              <a:avLst/>
              <a:gdLst/>
              <a:ahLst/>
              <a:cxnLst/>
              <a:rect l="l" t="t" r="r" b="b"/>
              <a:pathLst>
                <a:path w="1920239" h="487680">
                  <a:moveTo>
                    <a:pt x="0" y="487679"/>
                  </a:moveTo>
                  <a:lnTo>
                    <a:pt x="0" y="386079"/>
                  </a:lnTo>
                  <a:lnTo>
                    <a:pt x="1920239" y="386079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1125219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483360" y="0"/>
                  </a:moveTo>
                  <a:lnTo>
                    <a:pt x="162560" y="0"/>
                  </a:lnTo>
                  <a:lnTo>
                    <a:pt x="119341" y="5806"/>
                  </a:lnTo>
                  <a:lnTo>
                    <a:pt x="80508" y="22192"/>
                  </a:lnTo>
                  <a:lnTo>
                    <a:pt x="47609" y="47609"/>
                  </a:lnTo>
                  <a:lnTo>
                    <a:pt x="22192" y="80508"/>
                  </a:lnTo>
                  <a:lnTo>
                    <a:pt x="5806" y="119341"/>
                  </a:lnTo>
                  <a:lnTo>
                    <a:pt x="0" y="162559"/>
                  </a:lnTo>
                  <a:lnTo>
                    <a:pt x="0" y="812800"/>
                  </a:lnTo>
                  <a:lnTo>
                    <a:pt x="5806" y="856018"/>
                  </a:lnTo>
                  <a:lnTo>
                    <a:pt x="22192" y="894851"/>
                  </a:lnTo>
                  <a:lnTo>
                    <a:pt x="47609" y="927750"/>
                  </a:lnTo>
                  <a:lnTo>
                    <a:pt x="80508" y="953167"/>
                  </a:lnTo>
                  <a:lnTo>
                    <a:pt x="119341" y="969553"/>
                  </a:lnTo>
                  <a:lnTo>
                    <a:pt x="162560" y="975359"/>
                  </a:lnTo>
                  <a:lnTo>
                    <a:pt x="1483360" y="975359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59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1125219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62560" y="0"/>
                  </a:moveTo>
                  <a:lnTo>
                    <a:pt x="119341" y="5806"/>
                  </a:lnTo>
                  <a:lnTo>
                    <a:pt x="80508" y="22192"/>
                  </a:lnTo>
                  <a:lnTo>
                    <a:pt x="47609" y="47609"/>
                  </a:lnTo>
                  <a:lnTo>
                    <a:pt x="22192" y="80508"/>
                  </a:lnTo>
                  <a:lnTo>
                    <a:pt x="5806" y="119341"/>
                  </a:lnTo>
                  <a:lnTo>
                    <a:pt x="0" y="162559"/>
                  </a:lnTo>
                  <a:lnTo>
                    <a:pt x="0" y="812800"/>
                  </a:lnTo>
                  <a:lnTo>
                    <a:pt x="5806" y="856018"/>
                  </a:lnTo>
                  <a:lnTo>
                    <a:pt x="22192" y="894851"/>
                  </a:lnTo>
                  <a:lnTo>
                    <a:pt x="47609" y="927750"/>
                  </a:lnTo>
                  <a:lnTo>
                    <a:pt x="80508" y="953167"/>
                  </a:lnTo>
                  <a:lnTo>
                    <a:pt x="119341" y="969553"/>
                  </a:lnTo>
                  <a:lnTo>
                    <a:pt x="162560" y="975359"/>
                  </a:lnTo>
                  <a:lnTo>
                    <a:pt x="1483360" y="975359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59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lnTo>
                    <a:pt x="1625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459607" y="1247901"/>
            <a:ext cx="87312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Franklin Gothic Medium"/>
                <a:cs typeface="Franklin Gothic Medium"/>
              </a:rPr>
              <a:t>STRING </a:t>
            </a:r>
            <a:r>
              <a:rPr sz="1400" b="1" spc="5" dirty="0">
                <a:latin typeface="Franklin Gothic Medium"/>
                <a:cs typeface="Franklin Gothic Medium"/>
              </a:rPr>
              <a:t> </a:t>
            </a:r>
            <a:r>
              <a:rPr sz="1400" b="1" spc="-5" dirty="0">
                <a:latin typeface="Franklin Gothic Medium"/>
                <a:cs typeface="Franklin Gothic Medium"/>
              </a:rPr>
              <a:t>CONCE</a:t>
            </a:r>
            <a:r>
              <a:rPr sz="1400" b="1" spc="-15" dirty="0">
                <a:latin typeface="Franklin Gothic Medium"/>
                <a:cs typeface="Franklin Gothic Medium"/>
              </a:rPr>
              <a:t>R</a:t>
            </a:r>
            <a:r>
              <a:rPr sz="1400" b="1" dirty="0">
                <a:latin typeface="Franklin Gothic Medium"/>
                <a:cs typeface="Franklin Gothic Medium"/>
              </a:rPr>
              <a:t>TO  EVENT</a:t>
            </a:r>
            <a:endParaRPr sz="14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2583497"/>
            <a:ext cx="1655445" cy="984885"/>
            <a:chOff x="1147762" y="2583497"/>
            <a:chExt cx="1655445" cy="984885"/>
          </a:xfrm>
        </p:grpSpPr>
        <p:sp>
          <p:nvSpPr>
            <p:cNvPr id="30" name="object 30"/>
            <p:cNvSpPr/>
            <p:nvPr/>
          </p:nvSpPr>
          <p:spPr>
            <a:xfrm>
              <a:off x="1152525" y="2588260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483360" y="0"/>
                  </a:moveTo>
                  <a:lnTo>
                    <a:pt x="162559" y="0"/>
                  </a:lnTo>
                  <a:lnTo>
                    <a:pt x="119350" y="5806"/>
                  </a:lnTo>
                  <a:lnTo>
                    <a:pt x="80519" y="22192"/>
                  </a:lnTo>
                  <a:lnTo>
                    <a:pt x="47618" y="47609"/>
                  </a:lnTo>
                  <a:lnTo>
                    <a:pt x="22197" y="80508"/>
                  </a:lnTo>
                  <a:lnTo>
                    <a:pt x="5807" y="119341"/>
                  </a:lnTo>
                  <a:lnTo>
                    <a:pt x="0" y="162560"/>
                  </a:lnTo>
                  <a:lnTo>
                    <a:pt x="0" y="812800"/>
                  </a:lnTo>
                  <a:lnTo>
                    <a:pt x="5807" y="856018"/>
                  </a:lnTo>
                  <a:lnTo>
                    <a:pt x="22197" y="894851"/>
                  </a:lnTo>
                  <a:lnTo>
                    <a:pt x="47618" y="927750"/>
                  </a:lnTo>
                  <a:lnTo>
                    <a:pt x="80519" y="953167"/>
                  </a:lnTo>
                  <a:lnTo>
                    <a:pt x="119350" y="969553"/>
                  </a:lnTo>
                  <a:lnTo>
                    <a:pt x="162559" y="975360"/>
                  </a:lnTo>
                  <a:lnTo>
                    <a:pt x="1483360" y="975360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60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2588260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62559" y="0"/>
                  </a:moveTo>
                  <a:lnTo>
                    <a:pt x="119350" y="5806"/>
                  </a:lnTo>
                  <a:lnTo>
                    <a:pt x="80519" y="22192"/>
                  </a:lnTo>
                  <a:lnTo>
                    <a:pt x="47618" y="47609"/>
                  </a:lnTo>
                  <a:lnTo>
                    <a:pt x="22197" y="80508"/>
                  </a:lnTo>
                  <a:lnTo>
                    <a:pt x="5807" y="119341"/>
                  </a:lnTo>
                  <a:lnTo>
                    <a:pt x="0" y="162560"/>
                  </a:lnTo>
                  <a:lnTo>
                    <a:pt x="0" y="812800"/>
                  </a:lnTo>
                  <a:lnTo>
                    <a:pt x="5807" y="856018"/>
                  </a:lnTo>
                  <a:lnTo>
                    <a:pt x="22197" y="894851"/>
                  </a:lnTo>
                  <a:lnTo>
                    <a:pt x="47618" y="927750"/>
                  </a:lnTo>
                  <a:lnTo>
                    <a:pt x="80519" y="953167"/>
                  </a:lnTo>
                  <a:lnTo>
                    <a:pt x="119350" y="969553"/>
                  </a:lnTo>
                  <a:lnTo>
                    <a:pt x="162559" y="975360"/>
                  </a:lnTo>
                  <a:lnTo>
                    <a:pt x="1483360" y="975360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60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lnTo>
                    <a:pt x="16255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196136" y="2605786"/>
            <a:ext cx="1558290" cy="8985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1905" algn="ctr">
              <a:lnSpc>
                <a:spcPct val="946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SELECT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CONCERTO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FROM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spc="-5" dirty="0">
                <a:latin typeface="Franklin Gothic Medium"/>
                <a:cs typeface="Franklin Gothic Medium"/>
              </a:rPr>
              <a:t> REQUIRED LIST.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CADENZAS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MUST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PUBLISHED &amp; NOT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WRITTEN </a:t>
            </a:r>
            <a:r>
              <a:rPr sz="1000" b="1" spc="-10" dirty="0">
                <a:latin typeface="Franklin Gothic Medium"/>
                <a:cs typeface="Franklin Gothic Medium"/>
              </a:rPr>
              <a:t>BY </a:t>
            </a:r>
            <a:r>
              <a:rPr sz="1000" b="1" spc="-5" dirty="0">
                <a:latin typeface="Franklin Gothic Medium"/>
                <a:cs typeface="Franklin Gothic Medium"/>
              </a:rPr>
              <a:t>THE STUDENT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TEACHER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2583497"/>
            <a:ext cx="1655445" cy="984885"/>
            <a:chOff x="3068002" y="2583497"/>
            <a:chExt cx="1655445" cy="984885"/>
          </a:xfrm>
        </p:grpSpPr>
        <p:sp>
          <p:nvSpPr>
            <p:cNvPr id="34" name="object 34"/>
            <p:cNvSpPr/>
            <p:nvPr/>
          </p:nvSpPr>
          <p:spPr>
            <a:xfrm>
              <a:off x="3072764" y="2588260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483360" y="0"/>
                  </a:moveTo>
                  <a:lnTo>
                    <a:pt x="162560" y="0"/>
                  </a:lnTo>
                  <a:lnTo>
                    <a:pt x="119341" y="5806"/>
                  </a:lnTo>
                  <a:lnTo>
                    <a:pt x="80508" y="22192"/>
                  </a:lnTo>
                  <a:lnTo>
                    <a:pt x="47609" y="47609"/>
                  </a:lnTo>
                  <a:lnTo>
                    <a:pt x="22192" y="80508"/>
                  </a:lnTo>
                  <a:lnTo>
                    <a:pt x="5806" y="119341"/>
                  </a:lnTo>
                  <a:lnTo>
                    <a:pt x="0" y="162560"/>
                  </a:lnTo>
                  <a:lnTo>
                    <a:pt x="0" y="812800"/>
                  </a:lnTo>
                  <a:lnTo>
                    <a:pt x="5806" y="856018"/>
                  </a:lnTo>
                  <a:lnTo>
                    <a:pt x="22192" y="894851"/>
                  </a:lnTo>
                  <a:lnTo>
                    <a:pt x="47609" y="927750"/>
                  </a:lnTo>
                  <a:lnTo>
                    <a:pt x="80508" y="953167"/>
                  </a:lnTo>
                  <a:lnTo>
                    <a:pt x="119341" y="969553"/>
                  </a:lnTo>
                  <a:lnTo>
                    <a:pt x="162560" y="975360"/>
                  </a:lnTo>
                  <a:lnTo>
                    <a:pt x="1483360" y="975360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60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2588260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62560" y="0"/>
                  </a:moveTo>
                  <a:lnTo>
                    <a:pt x="119341" y="5806"/>
                  </a:lnTo>
                  <a:lnTo>
                    <a:pt x="80508" y="22192"/>
                  </a:lnTo>
                  <a:lnTo>
                    <a:pt x="47609" y="47609"/>
                  </a:lnTo>
                  <a:lnTo>
                    <a:pt x="22192" y="80508"/>
                  </a:lnTo>
                  <a:lnTo>
                    <a:pt x="5806" y="119341"/>
                  </a:lnTo>
                  <a:lnTo>
                    <a:pt x="0" y="162560"/>
                  </a:lnTo>
                  <a:lnTo>
                    <a:pt x="0" y="812800"/>
                  </a:lnTo>
                  <a:lnTo>
                    <a:pt x="5806" y="856018"/>
                  </a:lnTo>
                  <a:lnTo>
                    <a:pt x="22192" y="894851"/>
                  </a:lnTo>
                  <a:lnTo>
                    <a:pt x="47609" y="927750"/>
                  </a:lnTo>
                  <a:lnTo>
                    <a:pt x="80508" y="953167"/>
                  </a:lnTo>
                  <a:lnTo>
                    <a:pt x="119341" y="969553"/>
                  </a:lnTo>
                  <a:lnTo>
                    <a:pt x="162560" y="975360"/>
                  </a:lnTo>
                  <a:lnTo>
                    <a:pt x="1483360" y="975360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60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lnTo>
                    <a:pt x="1625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554095" y="2605786"/>
            <a:ext cx="683895" cy="6254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ctr">
              <a:lnSpc>
                <a:spcPts val="1140"/>
              </a:lnSpc>
              <a:spcBef>
                <a:spcPts val="185"/>
              </a:spcBef>
            </a:pPr>
            <a:r>
              <a:rPr sz="1000" b="1" spc="5" dirty="0">
                <a:latin typeface="Franklin Gothic Medium"/>
                <a:cs typeface="Franklin Gothic Medium"/>
              </a:rPr>
              <a:t>N</a:t>
            </a:r>
            <a:r>
              <a:rPr sz="1000" b="1" spc="-5" dirty="0">
                <a:latin typeface="Franklin Gothic Medium"/>
                <a:cs typeface="Franklin Gothic Medium"/>
              </a:rPr>
              <a:t>O </a:t>
            </a:r>
            <a:r>
              <a:rPr sz="1000" b="1" spc="-15" dirty="0">
                <a:latin typeface="Franklin Gothic Medium"/>
                <a:cs typeface="Franklin Gothic Medium"/>
              </a:rPr>
              <a:t>S</a:t>
            </a:r>
            <a:r>
              <a:rPr sz="1000" b="1" spc="-5" dirty="0">
                <a:latin typeface="Franklin Gothic Medium"/>
                <a:cs typeface="Franklin Gothic Medium"/>
              </a:rPr>
              <a:t>E</a:t>
            </a:r>
            <a:r>
              <a:rPr sz="1000" b="1" dirty="0">
                <a:latin typeface="Franklin Gothic Medium"/>
                <a:cs typeface="Franklin Gothic Medium"/>
              </a:rPr>
              <a:t>C</a:t>
            </a:r>
            <a:r>
              <a:rPr sz="1000" b="1" spc="-10" dirty="0">
                <a:latin typeface="Franklin Gothic Medium"/>
                <a:cs typeface="Franklin Gothic Medium"/>
              </a:rPr>
              <a:t>O</a:t>
            </a:r>
            <a:r>
              <a:rPr sz="1000" b="1" spc="5" dirty="0">
                <a:latin typeface="Franklin Gothic Medium"/>
                <a:cs typeface="Franklin Gothic Medium"/>
              </a:rPr>
              <a:t>N</a:t>
            </a:r>
            <a:r>
              <a:rPr sz="1000" b="1" spc="-5" dirty="0">
                <a:latin typeface="Franklin Gothic Medium"/>
                <a:cs typeface="Franklin Gothic Medium"/>
              </a:rPr>
              <a:t>D  PIECE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00"/>
              </a:lnSpc>
            </a:pPr>
            <a:r>
              <a:rPr sz="1000" b="1" dirty="0">
                <a:latin typeface="Franklin Gothic Medium"/>
                <a:cs typeface="Franklin Gothic Medium"/>
              </a:rPr>
              <a:t>IS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2583497"/>
            <a:ext cx="1655445" cy="984885"/>
            <a:chOff x="4988242" y="2583497"/>
            <a:chExt cx="1655445" cy="984885"/>
          </a:xfrm>
        </p:grpSpPr>
        <p:sp>
          <p:nvSpPr>
            <p:cNvPr id="38" name="object 38"/>
            <p:cNvSpPr/>
            <p:nvPr/>
          </p:nvSpPr>
          <p:spPr>
            <a:xfrm>
              <a:off x="4993004" y="2588260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483360" y="0"/>
                  </a:moveTo>
                  <a:lnTo>
                    <a:pt x="162560" y="0"/>
                  </a:lnTo>
                  <a:lnTo>
                    <a:pt x="119341" y="5806"/>
                  </a:lnTo>
                  <a:lnTo>
                    <a:pt x="80508" y="22192"/>
                  </a:lnTo>
                  <a:lnTo>
                    <a:pt x="47609" y="47609"/>
                  </a:lnTo>
                  <a:lnTo>
                    <a:pt x="22192" y="80508"/>
                  </a:lnTo>
                  <a:lnTo>
                    <a:pt x="5806" y="119341"/>
                  </a:lnTo>
                  <a:lnTo>
                    <a:pt x="0" y="162560"/>
                  </a:lnTo>
                  <a:lnTo>
                    <a:pt x="0" y="812800"/>
                  </a:lnTo>
                  <a:lnTo>
                    <a:pt x="5806" y="856018"/>
                  </a:lnTo>
                  <a:lnTo>
                    <a:pt x="22192" y="894851"/>
                  </a:lnTo>
                  <a:lnTo>
                    <a:pt x="47609" y="927750"/>
                  </a:lnTo>
                  <a:lnTo>
                    <a:pt x="80508" y="953167"/>
                  </a:lnTo>
                  <a:lnTo>
                    <a:pt x="119341" y="969553"/>
                  </a:lnTo>
                  <a:lnTo>
                    <a:pt x="162560" y="975360"/>
                  </a:lnTo>
                  <a:lnTo>
                    <a:pt x="1483360" y="975360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60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2588260"/>
              <a:ext cx="1645920" cy="975360"/>
            </a:xfrm>
            <a:custGeom>
              <a:avLst/>
              <a:gdLst/>
              <a:ahLst/>
              <a:cxnLst/>
              <a:rect l="l" t="t" r="r" b="b"/>
              <a:pathLst>
                <a:path w="1645920" h="975360">
                  <a:moveTo>
                    <a:pt x="162560" y="0"/>
                  </a:moveTo>
                  <a:lnTo>
                    <a:pt x="119341" y="5806"/>
                  </a:lnTo>
                  <a:lnTo>
                    <a:pt x="80508" y="22192"/>
                  </a:lnTo>
                  <a:lnTo>
                    <a:pt x="47609" y="47609"/>
                  </a:lnTo>
                  <a:lnTo>
                    <a:pt x="22192" y="80508"/>
                  </a:lnTo>
                  <a:lnTo>
                    <a:pt x="5806" y="119341"/>
                  </a:lnTo>
                  <a:lnTo>
                    <a:pt x="0" y="162560"/>
                  </a:lnTo>
                  <a:lnTo>
                    <a:pt x="0" y="812800"/>
                  </a:lnTo>
                  <a:lnTo>
                    <a:pt x="5806" y="856018"/>
                  </a:lnTo>
                  <a:lnTo>
                    <a:pt x="22192" y="894851"/>
                  </a:lnTo>
                  <a:lnTo>
                    <a:pt x="47609" y="927750"/>
                  </a:lnTo>
                  <a:lnTo>
                    <a:pt x="80508" y="953167"/>
                  </a:lnTo>
                  <a:lnTo>
                    <a:pt x="119341" y="969553"/>
                  </a:lnTo>
                  <a:lnTo>
                    <a:pt x="162560" y="975360"/>
                  </a:lnTo>
                  <a:lnTo>
                    <a:pt x="1483360" y="975360"/>
                  </a:lnTo>
                  <a:lnTo>
                    <a:pt x="1526578" y="969553"/>
                  </a:lnTo>
                  <a:lnTo>
                    <a:pt x="1565411" y="953167"/>
                  </a:lnTo>
                  <a:lnTo>
                    <a:pt x="1598310" y="927750"/>
                  </a:lnTo>
                  <a:lnTo>
                    <a:pt x="1623727" y="894851"/>
                  </a:lnTo>
                  <a:lnTo>
                    <a:pt x="1640113" y="856018"/>
                  </a:lnTo>
                  <a:lnTo>
                    <a:pt x="1645920" y="812800"/>
                  </a:lnTo>
                  <a:lnTo>
                    <a:pt x="1645920" y="162560"/>
                  </a:lnTo>
                  <a:lnTo>
                    <a:pt x="1640113" y="119341"/>
                  </a:lnTo>
                  <a:lnTo>
                    <a:pt x="1623727" y="80508"/>
                  </a:lnTo>
                  <a:lnTo>
                    <a:pt x="1598310" y="47609"/>
                  </a:lnTo>
                  <a:lnTo>
                    <a:pt x="1565411" y="22192"/>
                  </a:lnTo>
                  <a:lnTo>
                    <a:pt x="1526578" y="5806"/>
                  </a:lnTo>
                  <a:lnTo>
                    <a:pt x="1483360" y="0"/>
                  </a:lnTo>
                  <a:lnTo>
                    <a:pt x="1625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079872" y="2605786"/>
            <a:ext cx="1473200" cy="8985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1270" algn="ctr">
              <a:lnSpc>
                <a:spcPct val="94600"/>
              </a:lnSpc>
              <a:spcBef>
                <a:spcPts val="160"/>
              </a:spcBef>
            </a:pPr>
            <a:r>
              <a:rPr sz="1000" b="1" dirty="0">
                <a:latin typeface="Franklin Gothic Medium"/>
                <a:cs typeface="Franklin Gothic Medium"/>
              </a:rPr>
              <a:t>IF </a:t>
            </a:r>
            <a:r>
              <a:rPr sz="1000" b="1" spc="-5" dirty="0">
                <a:latin typeface="Franklin Gothic Medium"/>
                <a:cs typeface="Franklin Gothic Medium"/>
              </a:rPr>
              <a:t>STUDENT </a:t>
            </a:r>
            <a:r>
              <a:rPr sz="1000" b="1" dirty="0">
                <a:latin typeface="Franklin Gothic Medium"/>
                <a:cs typeface="Franklin Gothic Medium"/>
              </a:rPr>
              <a:t>IS </a:t>
            </a:r>
            <a:r>
              <a:rPr sz="1000" b="1" spc="-5" dirty="0">
                <a:latin typeface="Franklin Gothic Medium"/>
                <a:cs typeface="Franklin Gothic Medium"/>
              </a:rPr>
              <a:t>ALSO IN </a:t>
            </a:r>
            <a:r>
              <a:rPr sz="1000" b="1" dirty="0">
                <a:latin typeface="Franklin Gothic Medium"/>
                <a:cs typeface="Franklin Gothic Medium"/>
              </a:rPr>
              <a:t> SOLO </a:t>
            </a:r>
            <a:r>
              <a:rPr sz="1000" b="1" spc="-5" dirty="0">
                <a:latin typeface="Franklin Gothic Medium"/>
                <a:cs typeface="Franklin Gothic Medium"/>
              </a:rPr>
              <a:t>EVENT, NOTE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spc="-5" dirty="0">
                <a:latin typeface="Franklin Gothic Medium"/>
                <a:cs typeface="Franklin Gothic Medium"/>
              </a:rPr>
              <a:t> CORRELATION </a:t>
            </a:r>
            <a:r>
              <a:rPr sz="1000" b="1" spc="-10" dirty="0">
                <a:latin typeface="Franklin Gothic Medium"/>
                <a:cs typeface="Franklin Gothic Medium"/>
              </a:rPr>
              <a:t>OF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LEVELS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 FOR VIOLIN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CONCERTO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 p.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224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(THIS</a:t>
            </a:r>
            <a:r>
              <a:rPr sz="1000" b="1" u="sng" spc="-2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IS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FOR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VIOLIN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ONLY)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4028058"/>
            <a:ext cx="5494655" cy="256032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109855">
              <a:lnSpc>
                <a:spcPts val="1600"/>
              </a:lnSpc>
              <a:spcBef>
                <a:spcPts val="225"/>
              </a:spcBef>
            </a:pP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Below</a:t>
            </a:r>
            <a:r>
              <a:rPr sz="14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are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bulletin</a:t>
            </a:r>
            <a:r>
              <a:rPr sz="1400" b="1" i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updates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which</a:t>
            </a:r>
            <a:r>
              <a:rPr sz="1400" b="1" i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include</a:t>
            </a:r>
            <a:r>
              <a:rPr sz="14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corrections</a:t>
            </a:r>
            <a:r>
              <a:rPr sz="1400" b="1" i="1" u="sng" spc="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and</a:t>
            </a:r>
            <a:r>
              <a:rPr sz="1400" b="1" i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clarifications </a:t>
            </a:r>
            <a:r>
              <a:rPr sz="1400" b="1" i="1" spc="-335" dirty="0">
                <a:latin typeface="Franklin Gothic Medium"/>
                <a:cs typeface="Franklin Gothic Medium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for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Violin Solo</a:t>
            </a:r>
            <a:r>
              <a:rPr sz="1400" b="1" i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and</a:t>
            </a:r>
            <a:r>
              <a:rPr sz="1400" b="1" i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Violin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4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Concerto.</a:t>
            </a:r>
            <a:endParaRPr sz="1400">
              <a:latin typeface="Franklin Gothic Medium"/>
              <a:cs typeface="Franklin Gothic Medium"/>
            </a:endParaRPr>
          </a:p>
          <a:p>
            <a:pPr marL="14604" algn="ctr">
              <a:lnSpc>
                <a:spcPct val="100000"/>
              </a:lnSpc>
              <a:spcBef>
                <a:spcPts val="1390"/>
              </a:spcBef>
            </a:pPr>
            <a:r>
              <a:rPr sz="1200" b="1" spc="-5" dirty="0">
                <a:latin typeface="Times New Roman"/>
                <a:cs typeface="Times New Roman"/>
              </a:rPr>
              <a:t>Violin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Solo</a:t>
            </a:r>
            <a:r>
              <a:rPr sz="1200" b="1" spc="-5" dirty="0">
                <a:latin typeface="Times New Roman"/>
                <a:cs typeface="Times New Roman"/>
              </a:rPr>
              <a:t> (Bulletin Update)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b="1" spc="-5" dirty="0">
                <a:latin typeface="Times New Roman"/>
                <a:cs typeface="Times New Roman"/>
              </a:rPr>
              <a:t>Clarification: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Play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Solo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Violin</a:t>
            </a:r>
            <a:r>
              <a:rPr sz="1200" b="1" spc="-5" dirty="0">
                <a:latin typeface="Times New Roman"/>
                <a:cs typeface="Times New Roman"/>
              </a:rPr>
              <a:t> part,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not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the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Advanced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Solo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Violin</a:t>
            </a:r>
            <a:r>
              <a:rPr sz="1200" b="1" spc="-5" dirty="0">
                <a:latin typeface="Times New Roman"/>
                <a:cs typeface="Times New Roman"/>
              </a:rPr>
              <a:t> part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for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b="1" i="1" spc="-5" dirty="0">
                <a:latin typeface="Times New Roman"/>
                <a:cs typeface="Times New Roman"/>
              </a:rPr>
              <a:t>Celtica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(Balmages).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L="17145"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Violin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Concerto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Bulletin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Updates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b="1" spc="-5" dirty="0">
                <a:latin typeface="Times New Roman"/>
                <a:cs typeface="Times New Roman"/>
              </a:rPr>
              <a:t>Junior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I-A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b="1" spc="-5" dirty="0">
                <a:latin typeface="Times New Roman"/>
                <a:cs typeface="Times New Roman"/>
              </a:rPr>
              <a:t>Delete: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Concerto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in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G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Major,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Op.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24,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mvt.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5" dirty="0">
                <a:latin typeface="Times New Roman"/>
                <a:cs typeface="Times New Roman"/>
              </a:rPr>
              <a:t>1</a:t>
            </a:r>
            <a:r>
              <a:rPr sz="1200" b="1" spc="5" dirty="0">
                <a:latin typeface="Times New Roman"/>
                <a:cs typeface="Times New Roman"/>
              </a:rPr>
              <a:t>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This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piece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correctly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listed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Junior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II.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919162"/>
            <a:ext cx="3869054" cy="1416685"/>
            <a:chOff x="1961197" y="919162"/>
            <a:chExt cx="3869054" cy="1416685"/>
          </a:xfrm>
        </p:grpSpPr>
        <p:sp>
          <p:nvSpPr>
            <p:cNvPr id="4" name="object 4"/>
            <p:cNvSpPr/>
            <p:nvPr/>
          </p:nvSpPr>
          <p:spPr>
            <a:xfrm>
              <a:off x="3895725" y="1856105"/>
              <a:ext cx="1920239" cy="465455"/>
            </a:xfrm>
            <a:custGeom>
              <a:avLst/>
              <a:gdLst/>
              <a:ahLst/>
              <a:cxnLst/>
              <a:rect l="l" t="t" r="r" b="b"/>
              <a:pathLst>
                <a:path w="1920239" h="465455">
                  <a:moveTo>
                    <a:pt x="1920239" y="465454"/>
                  </a:moveTo>
                  <a:lnTo>
                    <a:pt x="1920239" y="368426"/>
                  </a:lnTo>
                  <a:lnTo>
                    <a:pt x="0" y="368426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1856105"/>
              <a:ext cx="635" cy="465455"/>
            </a:xfrm>
            <a:custGeom>
              <a:avLst/>
              <a:gdLst/>
              <a:ahLst/>
              <a:cxnLst/>
              <a:rect l="l" t="t" r="r" b="b"/>
              <a:pathLst>
                <a:path w="635" h="465455">
                  <a:moveTo>
                    <a:pt x="0" y="465454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1856105"/>
              <a:ext cx="1920239" cy="465455"/>
            </a:xfrm>
            <a:custGeom>
              <a:avLst/>
              <a:gdLst/>
              <a:ahLst/>
              <a:cxnLst/>
              <a:rect l="l" t="t" r="r" b="b"/>
              <a:pathLst>
                <a:path w="1920239" h="465455">
                  <a:moveTo>
                    <a:pt x="0" y="465454"/>
                  </a:moveTo>
                  <a:lnTo>
                    <a:pt x="0" y="368426"/>
                  </a:lnTo>
                  <a:lnTo>
                    <a:pt x="1920239" y="368426"/>
                  </a:lnTo>
                  <a:lnTo>
                    <a:pt x="1920239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923925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80">
                  <a:moveTo>
                    <a:pt x="1490599" y="0"/>
                  </a:moveTo>
                  <a:lnTo>
                    <a:pt x="155321" y="0"/>
                  </a:lnTo>
                  <a:lnTo>
                    <a:pt x="106249" y="7923"/>
                  </a:lnTo>
                  <a:lnTo>
                    <a:pt x="63614" y="29984"/>
                  </a:lnTo>
                  <a:lnTo>
                    <a:pt x="29984" y="63614"/>
                  </a:lnTo>
                  <a:lnTo>
                    <a:pt x="7923" y="106249"/>
                  </a:lnTo>
                  <a:lnTo>
                    <a:pt x="0" y="155321"/>
                  </a:lnTo>
                  <a:lnTo>
                    <a:pt x="0" y="776858"/>
                  </a:lnTo>
                  <a:lnTo>
                    <a:pt x="7923" y="825930"/>
                  </a:lnTo>
                  <a:lnTo>
                    <a:pt x="29984" y="868565"/>
                  </a:lnTo>
                  <a:lnTo>
                    <a:pt x="63614" y="902195"/>
                  </a:lnTo>
                  <a:lnTo>
                    <a:pt x="106249" y="924256"/>
                  </a:lnTo>
                  <a:lnTo>
                    <a:pt x="155321" y="932179"/>
                  </a:lnTo>
                  <a:lnTo>
                    <a:pt x="1490599" y="932179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8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923925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80">
                  <a:moveTo>
                    <a:pt x="155321" y="0"/>
                  </a:moveTo>
                  <a:lnTo>
                    <a:pt x="106249" y="7923"/>
                  </a:lnTo>
                  <a:lnTo>
                    <a:pt x="63614" y="29984"/>
                  </a:lnTo>
                  <a:lnTo>
                    <a:pt x="29984" y="63614"/>
                  </a:lnTo>
                  <a:lnTo>
                    <a:pt x="7923" y="106249"/>
                  </a:lnTo>
                  <a:lnTo>
                    <a:pt x="0" y="155321"/>
                  </a:lnTo>
                  <a:lnTo>
                    <a:pt x="0" y="776858"/>
                  </a:lnTo>
                  <a:lnTo>
                    <a:pt x="7923" y="825930"/>
                  </a:lnTo>
                  <a:lnTo>
                    <a:pt x="29984" y="868565"/>
                  </a:lnTo>
                  <a:lnTo>
                    <a:pt x="63614" y="902195"/>
                  </a:lnTo>
                  <a:lnTo>
                    <a:pt x="106249" y="924256"/>
                  </a:lnTo>
                  <a:lnTo>
                    <a:pt x="155321" y="932179"/>
                  </a:lnTo>
                  <a:lnTo>
                    <a:pt x="1490599" y="932179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8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lnTo>
                    <a:pt x="155321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275203" y="1211324"/>
            <a:ext cx="1242695" cy="41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5800"/>
              </a:lnSpc>
              <a:spcBef>
                <a:spcPts val="10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OTHER TEACHER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R</a:t>
            </a:r>
            <a:r>
              <a:rPr sz="1200" b="1" spc="-5" dirty="0">
                <a:latin typeface="Franklin Gothic Medium"/>
                <a:cs typeface="Franklin Gothic Medium"/>
              </a:rPr>
              <a:t>E</a:t>
            </a:r>
            <a:r>
              <a:rPr sz="1200" b="1" spc="-10" dirty="0">
                <a:latin typeface="Franklin Gothic Medium"/>
                <a:cs typeface="Franklin Gothic Medium"/>
              </a:rPr>
              <a:t>S</a:t>
            </a:r>
            <a:r>
              <a:rPr sz="1200" b="1" spc="5" dirty="0">
                <a:latin typeface="Franklin Gothic Medium"/>
                <a:cs typeface="Franklin Gothic Medium"/>
              </a:rPr>
              <a:t>P</a:t>
            </a:r>
            <a:r>
              <a:rPr sz="1200" b="1" spc="-10" dirty="0">
                <a:latin typeface="Franklin Gothic Medium"/>
                <a:cs typeface="Franklin Gothic Medium"/>
              </a:rPr>
              <a:t>O</a:t>
            </a:r>
            <a:r>
              <a:rPr sz="1200" b="1" spc="-5" dirty="0">
                <a:latin typeface="Franklin Gothic Medium"/>
                <a:cs typeface="Franklin Gothic Medium"/>
              </a:rPr>
              <a:t>NSIBILI</a:t>
            </a:r>
            <a:r>
              <a:rPr sz="1200" b="1" spc="-10" dirty="0">
                <a:latin typeface="Franklin Gothic Medium"/>
                <a:cs typeface="Franklin Gothic Medium"/>
              </a:rPr>
              <a:t>T</a:t>
            </a:r>
            <a:r>
              <a:rPr sz="1200" b="1" spc="-20" dirty="0">
                <a:latin typeface="Franklin Gothic Medium"/>
                <a:cs typeface="Franklin Gothic Medium"/>
              </a:rPr>
              <a:t>I</a:t>
            </a:r>
            <a:r>
              <a:rPr sz="1200" b="1" spc="-5" dirty="0">
                <a:latin typeface="Franklin Gothic Medium"/>
                <a:cs typeface="Franklin Gothic Medium"/>
              </a:rPr>
              <a:t>ES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2316797"/>
            <a:ext cx="1655445" cy="941705"/>
            <a:chOff x="1147762" y="2316797"/>
            <a:chExt cx="1655445" cy="941705"/>
          </a:xfrm>
        </p:grpSpPr>
        <p:sp>
          <p:nvSpPr>
            <p:cNvPr id="11" name="object 11"/>
            <p:cNvSpPr/>
            <p:nvPr/>
          </p:nvSpPr>
          <p:spPr>
            <a:xfrm>
              <a:off x="1152525" y="2321560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79">
                  <a:moveTo>
                    <a:pt x="1490599" y="0"/>
                  </a:moveTo>
                  <a:lnTo>
                    <a:pt x="155321" y="0"/>
                  </a:lnTo>
                  <a:lnTo>
                    <a:pt x="106239" y="7923"/>
                  </a:lnTo>
                  <a:lnTo>
                    <a:pt x="63603" y="29984"/>
                  </a:lnTo>
                  <a:lnTo>
                    <a:pt x="29976" y="63614"/>
                  </a:lnTo>
                  <a:lnTo>
                    <a:pt x="7921" y="106249"/>
                  </a:lnTo>
                  <a:lnTo>
                    <a:pt x="0" y="155321"/>
                  </a:lnTo>
                  <a:lnTo>
                    <a:pt x="0" y="776859"/>
                  </a:lnTo>
                  <a:lnTo>
                    <a:pt x="7921" y="825930"/>
                  </a:lnTo>
                  <a:lnTo>
                    <a:pt x="29976" y="868565"/>
                  </a:lnTo>
                  <a:lnTo>
                    <a:pt x="63603" y="902195"/>
                  </a:lnTo>
                  <a:lnTo>
                    <a:pt x="106239" y="924256"/>
                  </a:lnTo>
                  <a:lnTo>
                    <a:pt x="155321" y="932180"/>
                  </a:lnTo>
                  <a:lnTo>
                    <a:pt x="1490599" y="932180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9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2321560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79">
                  <a:moveTo>
                    <a:pt x="155321" y="0"/>
                  </a:moveTo>
                  <a:lnTo>
                    <a:pt x="106239" y="7923"/>
                  </a:lnTo>
                  <a:lnTo>
                    <a:pt x="63603" y="29984"/>
                  </a:lnTo>
                  <a:lnTo>
                    <a:pt x="29976" y="63614"/>
                  </a:lnTo>
                  <a:lnTo>
                    <a:pt x="7921" y="106249"/>
                  </a:lnTo>
                  <a:lnTo>
                    <a:pt x="0" y="155321"/>
                  </a:lnTo>
                  <a:lnTo>
                    <a:pt x="0" y="776859"/>
                  </a:lnTo>
                  <a:lnTo>
                    <a:pt x="7921" y="825930"/>
                  </a:lnTo>
                  <a:lnTo>
                    <a:pt x="29976" y="868565"/>
                  </a:lnTo>
                  <a:lnTo>
                    <a:pt x="63603" y="902195"/>
                  </a:lnTo>
                  <a:lnTo>
                    <a:pt x="106239" y="924256"/>
                  </a:lnTo>
                  <a:lnTo>
                    <a:pt x="155321" y="932180"/>
                  </a:lnTo>
                  <a:lnTo>
                    <a:pt x="1490599" y="932180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9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lnTo>
                    <a:pt x="1553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03756" y="2337562"/>
            <a:ext cx="1542415" cy="8413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127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FESTIVAL ENTRY WILL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OCCUR IN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dirty="0">
                <a:latin typeface="Franklin Gothic Medium"/>
                <a:cs typeface="Franklin Gothic Medium"/>
              </a:rPr>
              <a:t>NEW </a:t>
            </a:r>
            <a:r>
              <a:rPr sz="1000" b="1" spc="-5" dirty="0">
                <a:latin typeface="Franklin Gothic Medium"/>
                <a:cs typeface="Franklin Gothic Medium"/>
              </a:rPr>
              <a:t>ONLINE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“VIVACE FESTIVAL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MANAGEMENT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PROGRAM”.</a:t>
            </a:r>
            <a:endParaRPr sz="1000">
              <a:latin typeface="Franklin Gothic Medium"/>
              <a:cs typeface="Franklin Gothic Medium"/>
            </a:endParaRPr>
          </a:p>
          <a:p>
            <a:pPr marL="20320" marR="9525" algn="ctr">
              <a:lnSpc>
                <a:spcPts val="910"/>
              </a:lnSpc>
              <a:spcBef>
                <a:spcPts val="20"/>
              </a:spcBef>
            </a:pPr>
            <a:r>
              <a:rPr sz="800" b="1" dirty="0">
                <a:latin typeface="Franklin Gothic Medium"/>
                <a:cs typeface="Franklin Gothic Medium"/>
              </a:rPr>
              <a:t>ALL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RULES</a:t>
            </a:r>
            <a:r>
              <a:rPr sz="800" b="1" spc="-10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AND DEADLINES</a:t>
            </a:r>
            <a:r>
              <a:rPr sz="800" b="1" spc="-2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MUST </a:t>
            </a:r>
            <a:r>
              <a:rPr sz="800" b="1" spc="-18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BE</a:t>
            </a:r>
            <a:r>
              <a:rPr sz="800" b="1" spc="-5" dirty="0">
                <a:latin typeface="Franklin Gothic Medium"/>
                <a:cs typeface="Franklin Gothic Medium"/>
              </a:rPr>
              <a:t> FOLLOWED</a:t>
            </a:r>
            <a:endParaRPr sz="8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2316797"/>
            <a:ext cx="1655445" cy="941705"/>
            <a:chOff x="3068002" y="2316797"/>
            <a:chExt cx="1655445" cy="941705"/>
          </a:xfrm>
        </p:grpSpPr>
        <p:sp>
          <p:nvSpPr>
            <p:cNvPr id="15" name="object 15"/>
            <p:cNvSpPr/>
            <p:nvPr/>
          </p:nvSpPr>
          <p:spPr>
            <a:xfrm>
              <a:off x="3072764" y="2321560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79">
                  <a:moveTo>
                    <a:pt x="1490599" y="0"/>
                  </a:moveTo>
                  <a:lnTo>
                    <a:pt x="155321" y="0"/>
                  </a:lnTo>
                  <a:lnTo>
                    <a:pt x="106249" y="7923"/>
                  </a:lnTo>
                  <a:lnTo>
                    <a:pt x="63614" y="29984"/>
                  </a:lnTo>
                  <a:lnTo>
                    <a:pt x="29984" y="63614"/>
                  </a:lnTo>
                  <a:lnTo>
                    <a:pt x="7923" y="106249"/>
                  </a:lnTo>
                  <a:lnTo>
                    <a:pt x="0" y="155321"/>
                  </a:lnTo>
                  <a:lnTo>
                    <a:pt x="0" y="776859"/>
                  </a:lnTo>
                  <a:lnTo>
                    <a:pt x="7923" y="825930"/>
                  </a:lnTo>
                  <a:lnTo>
                    <a:pt x="29984" y="868565"/>
                  </a:lnTo>
                  <a:lnTo>
                    <a:pt x="63614" y="902195"/>
                  </a:lnTo>
                  <a:lnTo>
                    <a:pt x="106249" y="924256"/>
                  </a:lnTo>
                  <a:lnTo>
                    <a:pt x="155321" y="932180"/>
                  </a:lnTo>
                  <a:lnTo>
                    <a:pt x="1490599" y="932180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9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2321560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79">
                  <a:moveTo>
                    <a:pt x="155321" y="0"/>
                  </a:moveTo>
                  <a:lnTo>
                    <a:pt x="106249" y="7923"/>
                  </a:lnTo>
                  <a:lnTo>
                    <a:pt x="63614" y="29984"/>
                  </a:lnTo>
                  <a:lnTo>
                    <a:pt x="29984" y="63614"/>
                  </a:lnTo>
                  <a:lnTo>
                    <a:pt x="7923" y="106249"/>
                  </a:lnTo>
                  <a:lnTo>
                    <a:pt x="0" y="155321"/>
                  </a:lnTo>
                  <a:lnTo>
                    <a:pt x="0" y="776859"/>
                  </a:lnTo>
                  <a:lnTo>
                    <a:pt x="7923" y="825930"/>
                  </a:lnTo>
                  <a:lnTo>
                    <a:pt x="29984" y="868565"/>
                  </a:lnTo>
                  <a:lnTo>
                    <a:pt x="63614" y="902195"/>
                  </a:lnTo>
                  <a:lnTo>
                    <a:pt x="106249" y="924256"/>
                  </a:lnTo>
                  <a:lnTo>
                    <a:pt x="155321" y="932180"/>
                  </a:lnTo>
                  <a:lnTo>
                    <a:pt x="1490599" y="932180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9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lnTo>
                    <a:pt x="1553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91382" y="2337562"/>
            <a:ext cx="1408430" cy="6254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52400" marR="144145" algn="ctr">
              <a:lnSpc>
                <a:spcPts val="1140"/>
              </a:lnSpc>
              <a:spcBef>
                <a:spcPts val="18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TEACHERS </a:t>
            </a:r>
            <a:r>
              <a:rPr sz="1000" b="1" spc="-10" dirty="0">
                <a:latin typeface="Franklin Gothic Medium"/>
                <a:cs typeface="Franklin Gothic Medium"/>
              </a:rPr>
              <a:t>MUST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WILLING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ASSIST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0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THE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FESTIVAL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CHAIRMEN</a:t>
            </a:r>
            <a:endParaRPr sz="1000">
              <a:latin typeface="Franklin Gothic Medium"/>
              <a:cs typeface="Franklin Gothic Medium"/>
            </a:endParaRPr>
          </a:p>
          <a:p>
            <a:pPr marL="1905" algn="ctr">
              <a:lnSpc>
                <a:spcPct val="100000"/>
              </a:lnSpc>
              <a:spcBef>
                <a:spcPts val="5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WHEN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NEEDED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2316797"/>
            <a:ext cx="1655445" cy="941705"/>
            <a:chOff x="4988242" y="2316797"/>
            <a:chExt cx="1655445" cy="941705"/>
          </a:xfrm>
        </p:grpSpPr>
        <p:sp>
          <p:nvSpPr>
            <p:cNvPr id="19" name="object 19"/>
            <p:cNvSpPr/>
            <p:nvPr/>
          </p:nvSpPr>
          <p:spPr>
            <a:xfrm>
              <a:off x="4993004" y="2321560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79">
                  <a:moveTo>
                    <a:pt x="1490599" y="0"/>
                  </a:moveTo>
                  <a:lnTo>
                    <a:pt x="155321" y="0"/>
                  </a:lnTo>
                  <a:lnTo>
                    <a:pt x="106249" y="7923"/>
                  </a:lnTo>
                  <a:lnTo>
                    <a:pt x="63614" y="29984"/>
                  </a:lnTo>
                  <a:lnTo>
                    <a:pt x="29984" y="63614"/>
                  </a:lnTo>
                  <a:lnTo>
                    <a:pt x="7923" y="106249"/>
                  </a:lnTo>
                  <a:lnTo>
                    <a:pt x="0" y="155321"/>
                  </a:lnTo>
                  <a:lnTo>
                    <a:pt x="0" y="776859"/>
                  </a:lnTo>
                  <a:lnTo>
                    <a:pt x="7923" y="825930"/>
                  </a:lnTo>
                  <a:lnTo>
                    <a:pt x="29984" y="868565"/>
                  </a:lnTo>
                  <a:lnTo>
                    <a:pt x="63614" y="902195"/>
                  </a:lnTo>
                  <a:lnTo>
                    <a:pt x="106249" y="924256"/>
                  </a:lnTo>
                  <a:lnTo>
                    <a:pt x="155321" y="932180"/>
                  </a:lnTo>
                  <a:lnTo>
                    <a:pt x="1490599" y="932180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9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2321560"/>
              <a:ext cx="1645920" cy="932180"/>
            </a:xfrm>
            <a:custGeom>
              <a:avLst/>
              <a:gdLst/>
              <a:ahLst/>
              <a:cxnLst/>
              <a:rect l="l" t="t" r="r" b="b"/>
              <a:pathLst>
                <a:path w="1645920" h="932179">
                  <a:moveTo>
                    <a:pt x="155321" y="0"/>
                  </a:moveTo>
                  <a:lnTo>
                    <a:pt x="106249" y="7923"/>
                  </a:lnTo>
                  <a:lnTo>
                    <a:pt x="63614" y="29984"/>
                  </a:lnTo>
                  <a:lnTo>
                    <a:pt x="29984" y="63614"/>
                  </a:lnTo>
                  <a:lnTo>
                    <a:pt x="7923" y="106249"/>
                  </a:lnTo>
                  <a:lnTo>
                    <a:pt x="0" y="155321"/>
                  </a:lnTo>
                  <a:lnTo>
                    <a:pt x="0" y="776859"/>
                  </a:lnTo>
                  <a:lnTo>
                    <a:pt x="7923" y="825930"/>
                  </a:lnTo>
                  <a:lnTo>
                    <a:pt x="29984" y="868565"/>
                  </a:lnTo>
                  <a:lnTo>
                    <a:pt x="63614" y="902195"/>
                  </a:lnTo>
                  <a:lnTo>
                    <a:pt x="106249" y="924256"/>
                  </a:lnTo>
                  <a:lnTo>
                    <a:pt x="155321" y="932180"/>
                  </a:lnTo>
                  <a:lnTo>
                    <a:pt x="1490599" y="932180"/>
                  </a:lnTo>
                  <a:lnTo>
                    <a:pt x="1539670" y="924256"/>
                  </a:lnTo>
                  <a:lnTo>
                    <a:pt x="1582305" y="902195"/>
                  </a:lnTo>
                  <a:lnTo>
                    <a:pt x="1615935" y="868565"/>
                  </a:lnTo>
                  <a:lnTo>
                    <a:pt x="1637996" y="825930"/>
                  </a:lnTo>
                  <a:lnTo>
                    <a:pt x="1645920" y="776859"/>
                  </a:lnTo>
                  <a:lnTo>
                    <a:pt x="1645920" y="155321"/>
                  </a:lnTo>
                  <a:lnTo>
                    <a:pt x="1637996" y="106249"/>
                  </a:lnTo>
                  <a:lnTo>
                    <a:pt x="1615935" y="63614"/>
                  </a:lnTo>
                  <a:lnTo>
                    <a:pt x="1582305" y="29984"/>
                  </a:lnTo>
                  <a:lnTo>
                    <a:pt x="1539670" y="7923"/>
                  </a:lnTo>
                  <a:lnTo>
                    <a:pt x="1490599" y="0"/>
                  </a:lnTo>
                  <a:lnTo>
                    <a:pt x="1553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76825" y="2337562"/>
            <a:ext cx="1482090" cy="8705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-3175" algn="ctr">
              <a:lnSpc>
                <a:spcPct val="94800"/>
              </a:lnSpc>
              <a:spcBef>
                <a:spcPts val="15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TEACHER’S LOCAL </a:t>
            </a:r>
            <a:r>
              <a:rPr sz="1000" b="1" dirty="0">
                <a:latin typeface="Franklin Gothic Medium"/>
                <a:cs typeface="Franklin Gothic Medium"/>
              </a:rPr>
              <a:t>AND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STATE DUES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MUST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CURRENT IN ORDER TO </a:t>
            </a:r>
            <a:r>
              <a:rPr sz="1000" b="1" dirty="0">
                <a:latin typeface="Franklin Gothic Medium"/>
                <a:cs typeface="Franklin Gothic Medium"/>
              </a:rPr>
              <a:t> ENTER </a:t>
            </a:r>
            <a:r>
              <a:rPr sz="1000" b="1" spc="-5" dirty="0">
                <a:latin typeface="Franklin Gothic Medium"/>
                <a:cs typeface="Franklin Gothic Medium"/>
              </a:rPr>
              <a:t>STUDENTS 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FESTIVAL.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ENTRY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FEES</a:t>
            </a:r>
            <a:r>
              <a:rPr sz="800" b="1" spc="-10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ARE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TO </a:t>
            </a:r>
            <a:r>
              <a:rPr sz="800" b="1" spc="-18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BE</a:t>
            </a:r>
            <a:r>
              <a:rPr sz="800" b="1" spc="-5" dirty="0">
                <a:latin typeface="Franklin Gothic Medium"/>
                <a:cs typeface="Franklin Gothic Medium"/>
              </a:rPr>
              <a:t> PAID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BY</a:t>
            </a:r>
            <a:r>
              <a:rPr sz="800" b="1" spc="-5" dirty="0">
                <a:latin typeface="Franklin Gothic Medium"/>
                <a:cs typeface="Franklin Gothic Medium"/>
              </a:rPr>
              <a:t> THE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STUDENT</a:t>
            </a:r>
            <a:endParaRPr sz="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656</Words>
  <Application>Microsoft Macintosh PowerPoint</Application>
  <PresentationFormat>Custom</PresentationFormat>
  <Paragraphs>81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Berlin Sans FB Demi</vt:lpstr>
      <vt:lpstr>Calibri</vt:lpstr>
      <vt:lpstr>Franklin Gothic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WEBSITES</dc:title>
  <dc:creator>Lisa</dc:creator>
  <cp:lastModifiedBy>Lawrence Ingerson</cp:lastModifiedBy>
  <cp:revision>1</cp:revision>
  <dcterms:created xsi:type="dcterms:W3CDTF">2021-07-30T13:09:21Z</dcterms:created>
  <dcterms:modified xsi:type="dcterms:W3CDTF">2021-07-30T13:52:10Z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2021-07-26T00:00:00Z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2021-07-30T00:00:00Z</vt:filetime>
  </property>
</Properties>
</file>