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>
      <p:cViewPr varScale="1">
        <p:scale>
          <a:sx n="73" d="100"/>
          <a:sy n="73" d="100"/>
        </p:scale>
        <p:origin x="3072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6371" y="8705798"/>
            <a:ext cx="8216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--CONTINUED---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6256972"/>
            <a:ext cx="3869054" cy="1411605"/>
            <a:chOff x="1961197" y="6256972"/>
            <a:chExt cx="3869054" cy="1411605"/>
          </a:xfrm>
        </p:grpSpPr>
        <p:sp>
          <p:nvSpPr>
            <p:cNvPr id="4" name="object 4"/>
            <p:cNvSpPr/>
            <p:nvPr/>
          </p:nvSpPr>
          <p:spPr>
            <a:xfrm>
              <a:off x="3895725" y="7190104"/>
              <a:ext cx="1920239" cy="464184"/>
            </a:xfrm>
            <a:custGeom>
              <a:avLst/>
              <a:gdLst/>
              <a:ahLst/>
              <a:cxnLst/>
              <a:rect l="l" t="t" r="r" b="b"/>
              <a:pathLst>
                <a:path w="1920239" h="464184">
                  <a:moveTo>
                    <a:pt x="1920239" y="464185"/>
                  </a:moveTo>
                  <a:lnTo>
                    <a:pt x="1920239" y="367538"/>
                  </a:lnTo>
                  <a:lnTo>
                    <a:pt x="0" y="367538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7190104"/>
              <a:ext cx="635" cy="464184"/>
            </a:xfrm>
            <a:custGeom>
              <a:avLst/>
              <a:gdLst/>
              <a:ahLst/>
              <a:cxnLst/>
              <a:rect l="l" t="t" r="r" b="b"/>
              <a:pathLst>
                <a:path w="635" h="464184">
                  <a:moveTo>
                    <a:pt x="0" y="46418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7190104"/>
              <a:ext cx="1920239" cy="464184"/>
            </a:xfrm>
            <a:custGeom>
              <a:avLst/>
              <a:gdLst/>
              <a:ahLst/>
              <a:cxnLst/>
              <a:rect l="l" t="t" r="r" b="b"/>
              <a:pathLst>
                <a:path w="1920239" h="464184">
                  <a:moveTo>
                    <a:pt x="0" y="464185"/>
                  </a:moveTo>
                  <a:lnTo>
                    <a:pt x="0" y="367538"/>
                  </a:lnTo>
                  <a:lnTo>
                    <a:pt x="1920239" y="367538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626173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4" y="0"/>
                  </a:moveTo>
                  <a:lnTo>
                    <a:pt x="154686" y="0"/>
                  </a:ln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6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6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6261734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6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6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287395" y="6273165"/>
            <a:ext cx="1216660" cy="74485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1905" algn="ctr">
              <a:lnSpc>
                <a:spcPts val="1360"/>
              </a:lnSpc>
              <a:spcBef>
                <a:spcPts val="21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RULES ON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PROGRESSION</a:t>
            </a:r>
            <a:r>
              <a:rPr sz="1200" b="1" spc="-7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OF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CLASSES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IN</a:t>
            </a:r>
            <a:endParaRPr sz="1200">
              <a:latin typeface="Franklin Gothic Medium"/>
              <a:cs typeface="Franklin Gothic Medium"/>
            </a:endParaRPr>
          </a:p>
          <a:p>
            <a:pPr marL="635" algn="ctr">
              <a:lnSpc>
                <a:spcPct val="100000"/>
              </a:lnSpc>
              <a:spcBef>
                <a:spcPts val="30"/>
              </a:spcBef>
            </a:pP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SOLO</a:t>
            </a:r>
            <a:r>
              <a:rPr sz="1200" b="1" u="sng" spc="-35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Berlin Sans FB Demi"/>
                <a:cs typeface="Berlin Sans FB Demi"/>
              </a:rPr>
              <a:t>EVENTS</a:t>
            </a:r>
            <a:endParaRPr sz="1200">
              <a:latin typeface="Berlin Sans FB Demi"/>
              <a:cs typeface="Berlin Sans FB Dem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7649527"/>
            <a:ext cx="1655445" cy="937894"/>
            <a:chOff x="1147762" y="7649527"/>
            <a:chExt cx="1655445" cy="937894"/>
          </a:xfrm>
        </p:grpSpPr>
        <p:sp>
          <p:nvSpPr>
            <p:cNvPr id="11" name="object 11"/>
            <p:cNvSpPr/>
            <p:nvPr/>
          </p:nvSpPr>
          <p:spPr>
            <a:xfrm>
              <a:off x="1152525" y="765429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3" y="0"/>
                  </a:moveTo>
                  <a:lnTo>
                    <a:pt x="154686" y="0"/>
                  </a:lnTo>
                  <a:lnTo>
                    <a:pt x="105802" y="7894"/>
                  </a:lnTo>
                  <a:lnTo>
                    <a:pt x="63340" y="29870"/>
                  </a:lnTo>
                  <a:lnTo>
                    <a:pt x="29852" y="63367"/>
                  </a:lnTo>
                  <a:lnTo>
                    <a:pt x="7888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88" y="822543"/>
                  </a:lnTo>
                  <a:lnTo>
                    <a:pt x="29852" y="865002"/>
                  </a:lnTo>
                  <a:lnTo>
                    <a:pt x="63340" y="898499"/>
                  </a:lnTo>
                  <a:lnTo>
                    <a:pt x="105802" y="920475"/>
                  </a:lnTo>
                  <a:lnTo>
                    <a:pt x="154686" y="928369"/>
                  </a:lnTo>
                  <a:lnTo>
                    <a:pt x="1491233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765429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02" y="7894"/>
                  </a:lnTo>
                  <a:lnTo>
                    <a:pt x="63340" y="29870"/>
                  </a:lnTo>
                  <a:lnTo>
                    <a:pt x="29852" y="63367"/>
                  </a:lnTo>
                  <a:lnTo>
                    <a:pt x="7888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88" y="822543"/>
                  </a:lnTo>
                  <a:lnTo>
                    <a:pt x="29852" y="865002"/>
                  </a:lnTo>
                  <a:lnTo>
                    <a:pt x="63340" y="898499"/>
                  </a:lnTo>
                  <a:lnTo>
                    <a:pt x="105802" y="920475"/>
                  </a:lnTo>
                  <a:lnTo>
                    <a:pt x="154686" y="928369"/>
                  </a:lnTo>
                  <a:lnTo>
                    <a:pt x="1491233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3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331722" y="7671054"/>
            <a:ext cx="1287780" cy="7537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1270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WHO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RECEIVE A SUPERIOR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SOLO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EVENT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MUST </a:t>
            </a:r>
            <a:r>
              <a:rPr sz="1000" b="1" spc="-5" dirty="0">
                <a:latin typeface="Franklin Gothic Medium"/>
                <a:cs typeface="Franklin Gothic Medium"/>
              </a:rPr>
              <a:t> ADVANCE </a:t>
            </a:r>
            <a:r>
              <a:rPr sz="1000" b="1" spc="-10" dirty="0">
                <a:latin typeface="Franklin Gothic Medium"/>
                <a:cs typeface="Franklin Gothic Medium"/>
              </a:rPr>
              <a:t>TO THE </a:t>
            </a:r>
            <a:r>
              <a:rPr sz="1000" b="1" spc="-5" dirty="0">
                <a:latin typeface="Franklin Gothic Medium"/>
                <a:cs typeface="Franklin Gothic Medium"/>
              </a:rPr>
              <a:t>NEXT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7649527"/>
            <a:ext cx="1655445" cy="937894"/>
            <a:chOff x="3068002" y="7649527"/>
            <a:chExt cx="1655445" cy="937894"/>
          </a:xfrm>
        </p:grpSpPr>
        <p:sp>
          <p:nvSpPr>
            <p:cNvPr id="15" name="object 15"/>
            <p:cNvSpPr/>
            <p:nvPr/>
          </p:nvSpPr>
          <p:spPr>
            <a:xfrm>
              <a:off x="3072764" y="765429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4" y="0"/>
                  </a:moveTo>
                  <a:lnTo>
                    <a:pt x="154686" y="0"/>
                  </a:ln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765429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77667" y="7671054"/>
            <a:ext cx="1436370" cy="8985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635" algn="ctr">
              <a:lnSpc>
                <a:spcPct val="946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WHO MAKE </a:t>
            </a:r>
            <a:r>
              <a:rPr sz="1000" b="1" dirty="0">
                <a:latin typeface="Franklin Gothic Medium"/>
                <a:cs typeface="Franklin Gothic Medium"/>
              </a:rPr>
              <a:t> LESS </a:t>
            </a:r>
            <a:r>
              <a:rPr sz="1000" b="1" spc="-5" dirty="0">
                <a:latin typeface="Franklin Gothic Medium"/>
                <a:cs typeface="Franklin Gothic Medium"/>
              </a:rPr>
              <a:t>THAN A SUPERIOR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MAY REPEAT (ONE TIME)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 </a:t>
            </a:r>
            <a:r>
              <a:rPr sz="1000" b="1" spc="-10" dirty="0">
                <a:latin typeface="Franklin Gothic Medium"/>
                <a:cs typeface="Franklin Gothic Medium"/>
              </a:rPr>
              <a:t>SAME </a:t>
            </a:r>
            <a:r>
              <a:rPr sz="1000" b="1" spc="-5" dirty="0">
                <a:latin typeface="Franklin Gothic Medium"/>
                <a:cs typeface="Franklin Gothic Medium"/>
              </a:rPr>
              <a:t>CLASS WITH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DIFFERENT PIECES, 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ADVANCE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TO </a:t>
            </a:r>
            <a:r>
              <a:rPr sz="1000" b="1" spc="-5" dirty="0">
                <a:latin typeface="Franklin Gothic Medium"/>
                <a:cs typeface="Franklin Gothic Medium"/>
              </a:rPr>
              <a:t>NEXT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7649527"/>
            <a:ext cx="1655445" cy="937894"/>
            <a:chOff x="4988242" y="7649527"/>
            <a:chExt cx="1655445" cy="937894"/>
          </a:xfrm>
        </p:grpSpPr>
        <p:sp>
          <p:nvSpPr>
            <p:cNvPr id="19" name="object 19"/>
            <p:cNvSpPr/>
            <p:nvPr/>
          </p:nvSpPr>
          <p:spPr>
            <a:xfrm>
              <a:off x="4993004" y="765429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491234" y="0"/>
                  </a:moveTo>
                  <a:lnTo>
                    <a:pt x="154686" y="0"/>
                  </a:ln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7654290"/>
              <a:ext cx="1645920" cy="928369"/>
            </a:xfrm>
            <a:custGeom>
              <a:avLst/>
              <a:gdLst/>
              <a:ahLst/>
              <a:cxnLst/>
              <a:rect l="l" t="t" r="r" b="b"/>
              <a:pathLst>
                <a:path w="1645920" h="928370">
                  <a:moveTo>
                    <a:pt x="154686" y="0"/>
                  </a:moveTo>
                  <a:lnTo>
                    <a:pt x="105826" y="7894"/>
                  </a:lnTo>
                  <a:lnTo>
                    <a:pt x="63367" y="29870"/>
                  </a:lnTo>
                  <a:lnTo>
                    <a:pt x="29870" y="63367"/>
                  </a:lnTo>
                  <a:lnTo>
                    <a:pt x="7894" y="105826"/>
                  </a:lnTo>
                  <a:lnTo>
                    <a:pt x="0" y="154685"/>
                  </a:lnTo>
                  <a:lnTo>
                    <a:pt x="0" y="773683"/>
                  </a:lnTo>
                  <a:lnTo>
                    <a:pt x="7894" y="822543"/>
                  </a:lnTo>
                  <a:lnTo>
                    <a:pt x="29870" y="865002"/>
                  </a:lnTo>
                  <a:lnTo>
                    <a:pt x="63367" y="898499"/>
                  </a:lnTo>
                  <a:lnTo>
                    <a:pt x="105826" y="920475"/>
                  </a:lnTo>
                  <a:lnTo>
                    <a:pt x="154686" y="928369"/>
                  </a:lnTo>
                  <a:lnTo>
                    <a:pt x="1491234" y="928369"/>
                  </a:lnTo>
                  <a:lnTo>
                    <a:pt x="1540093" y="920475"/>
                  </a:lnTo>
                  <a:lnTo>
                    <a:pt x="1582552" y="898499"/>
                  </a:lnTo>
                  <a:lnTo>
                    <a:pt x="1616049" y="865002"/>
                  </a:lnTo>
                  <a:lnTo>
                    <a:pt x="1638025" y="822543"/>
                  </a:lnTo>
                  <a:lnTo>
                    <a:pt x="1645920" y="773683"/>
                  </a:lnTo>
                  <a:lnTo>
                    <a:pt x="1645920" y="154685"/>
                  </a:lnTo>
                  <a:lnTo>
                    <a:pt x="1638025" y="105826"/>
                  </a:lnTo>
                  <a:lnTo>
                    <a:pt x="1616049" y="63367"/>
                  </a:lnTo>
                  <a:lnTo>
                    <a:pt x="1582552" y="29870"/>
                  </a:lnTo>
                  <a:lnTo>
                    <a:pt x="1540093" y="7894"/>
                  </a:lnTo>
                  <a:lnTo>
                    <a:pt x="1491234" y="0"/>
                  </a:lnTo>
                  <a:lnTo>
                    <a:pt x="15468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139309" y="7671054"/>
            <a:ext cx="1355090" cy="7670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algn="ctr">
              <a:lnSpc>
                <a:spcPct val="96800"/>
              </a:lnSpc>
              <a:spcBef>
                <a:spcPts val="13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ANY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FESTIVAL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EVENT,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STUDENTS </a:t>
            </a:r>
            <a:r>
              <a:rPr sz="1000" b="1" spc="-10" dirty="0">
                <a:latin typeface="Franklin Gothic Medium"/>
                <a:cs typeface="Franklin Gothic Medium"/>
              </a:rPr>
              <a:t>MAY REPEAT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 HIGHEST CLASS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INDEFINITELY WITH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DIFFERENT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PIECES</a:t>
            </a:r>
            <a:r>
              <a:rPr sz="1000" dirty="0">
                <a:latin typeface="Franklin Gothic Medium"/>
                <a:cs typeface="Franklin Gothic Medium"/>
              </a:rPr>
              <a:t>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4452937"/>
            <a:ext cx="3869054" cy="960755"/>
            <a:chOff x="1961197" y="4452937"/>
            <a:chExt cx="3869054" cy="960755"/>
          </a:xfrm>
        </p:grpSpPr>
        <p:sp>
          <p:nvSpPr>
            <p:cNvPr id="23" name="object 23"/>
            <p:cNvSpPr/>
            <p:nvPr/>
          </p:nvSpPr>
          <p:spPr>
            <a:xfrm>
              <a:off x="3895725" y="5085080"/>
              <a:ext cx="1920239" cy="314325"/>
            </a:xfrm>
            <a:custGeom>
              <a:avLst/>
              <a:gdLst/>
              <a:ahLst/>
              <a:cxnLst/>
              <a:rect l="l" t="t" r="r" b="b"/>
              <a:pathLst>
                <a:path w="1920239" h="314325">
                  <a:moveTo>
                    <a:pt x="1920239" y="314325"/>
                  </a:moveTo>
                  <a:lnTo>
                    <a:pt x="1920239" y="248793"/>
                  </a:lnTo>
                  <a:lnTo>
                    <a:pt x="0" y="24879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5085080"/>
              <a:ext cx="635" cy="314325"/>
            </a:xfrm>
            <a:custGeom>
              <a:avLst/>
              <a:gdLst/>
              <a:ahLst/>
              <a:cxnLst/>
              <a:rect l="l" t="t" r="r" b="b"/>
              <a:pathLst>
                <a:path w="635" h="314325">
                  <a:moveTo>
                    <a:pt x="0" y="314325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5085080"/>
              <a:ext cx="1920239" cy="314325"/>
            </a:xfrm>
            <a:custGeom>
              <a:avLst/>
              <a:gdLst/>
              <a:ahLst/>
              <a:cxnLst/>
              <a:rect l="l" t="t" r="r" b="b"/>
              <a:pathLst>
                <a:path w="1920239" h="314325">
                  <a:moveTo>
                    <a:pt x="0" y="314325"/>
                  </a:moveTo>
                  <a:lnTo>
                    <a:pt x="0" y="248793"/>
                  </a:lnTo>
                  <a:lnTo>
                    <a:pt x="1920239" y="24879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44577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4457700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79"/>
                  </a:lnTo>
                  <a:lnTo>
                    <a:pt x="1541399" y="627379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285871" y="4453254"/>
            <a:ext cx="1221105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99600"/>
              </a:lnSpc>
              <a:spcBef>
                <a:spcPts val="105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SELECTING</a:t>
            </a:r>
            <a:r>
              <a:rPr sz="1200" b="1" spc="-7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CLASS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(LEVEL)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OF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PARTICIPATION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5394642"/>
            <a:ext cx="1655445" cy="636905"/>
            <a:chOff x="1147762" y="5394642"/>
            <a:chExt cx="1655445" cy="636905"/>
          </a:xfrm>
        </p:grpSpPr>
        <p:sp>
          <p:nvSpPr>
            <p:cNvPr id="30" name="object 30"/>
            <p:cNvSpPr/>
            <p:nvPr/>
          </p:nvSpPr>
          <p:spPr>
            <a:xfrm>
              <a:off x="1152525" y="5399404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59" y="0"/>
                  </a:lnTo>
                  <a:lnTo>
                    <a:pt x="63865" y="8223"/>
                  </a:lnTo>
                  <a:lnTo>
                    <a:pt x="30629" y="30638"/>
                  </a:lnTo>
                  <a:lnTo>
                    <a:pt x="8218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18" y="563514"/>
                  </a:lnTo>
                  <a:lnTo>
                    <a:pt x="30629" y="596741"/>
                  </a:lnTo>
                  <a:lnTo>
                    <a:pt x="63865" y="619156"/>
                  </a:lnTo>
                  <a:lnTo>
                    <a:pt x="104559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5399404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59" y="0"/>
                  </a:moveTo>
                  <a:lnTo>
                    <a:pt x="63865" y="8223"/>
                  </a:lnTo>
                  <a:lnTo>
                    <a:pt x="30629" y="30638"/>
                  </a:lnTo>
                  <a:lnTo>
                    <a:pt x="8218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18" y="563514"/>
                  </a:lnTo>
                  <a:lnTo>
                    <a:pt x="30629" y="596741"/>
                  </a:lnTo>
                  <a:lnTo>
                    <a:pt x="63865" y="619156"/>
                  </a:lnTo>
                  <a:lnTo>
                    <a:pt x="104559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59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38808" y="5401436"/>
            <a:ext cx="1475740" cy="6102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FIRST TIME PARTICIPANTS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CAN BEGIN IN </a:t>
            </a:r>
            <a:r>
              <a:rPr sz="1000" b="1" spc="-10" dirty="0">
                <a:latin typeface="Franklin Gothic Medium"/>
                <a:cs typeface="Franklin Gothic Medium"/>
              </a:rPr>
              <a:t>ANY </a:t>
            </a:r>
            <a:r>
              <a:rPr sz="1000" b="1" spc="-5" dirty="0">
                <a:latin typeface="Franklin Gothic Medium"/>
                <a:cs typeface="Franklin Gothic Medium"/>
              </a:rPr>
              <a:t>LEVEL, </a:t>
            </a:r>
            <a:r>
              <a:rPr sz="1000" b="1" dirty="0">
                <a:latin typeface="Franklin Gothic Medium"/>
                <a:cs typeface="Franklin Gothic Medium"/>
              </a:rPr>
              <a:t> BUT </a:t>
            </a:r>
            <a:r>
              <a:rPr sz="1000" b="1" spc="-10" dirty="0">
                <a:latin typeface="Franklin Gothic Medium"/>
                <a:cs typeface="Franklin Gothic Medium"/>
              </a:rPr>
              <a:t>CAN </a:t>
            </a:r>
            <a:r>
              <a:rPr sz="1000" b="1" dirty="0">
                <a:latin typeface="Franklin Gothic Medium"/>
                <a:cs typeface="Franklin Gothic Medium"/>
              </a:rPr>
              <a:t>NEVER </a:t>
            </a:r>
            <a:r>
              <a:rPr sz="1000" b="1" spc="-5" dirty="0">
                <a:latin typeface="Franklin Gothic Medium"/>
                <a:cs typeface="Franklin Gothic Medium"/>
              </a:rPr>
              <a:t>REGRESS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LEVELS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5394642"/>
            <a:ext cx="1655445" cy="636905"/>
            <a:chOff x="3068002" y="5394642"/>
            <a:chExt cx="1655445" cy="636905"/>
          </a:xfrm>
        </p:grpSpPr>
        <p:sp>
          <p:nvSpPr>
            <p:cNvPr id="34" name="object 34"/>
            <p:cNvSpPr/>
            <p:nvPr/>
          </p:nvSpPr>
          <p:spPr>
            <a:xfrm>
              <a:off x="3072764" y="5399404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5399404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60775" y="5559933"/>
            <a:ext cx="47370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Franklin Gothic Medium"/>
                <a:cs typeface="Franklin Gothic Medium"/>
              </a:rPr>
              <a:t>~~~~~~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5394642"/>
            <a:ext cx="1655445" cy="636905"/>
            <a:chOff x="4988242" y="5394642"/>
            <a:chExt cx="1655445" cy="636905"/>
          </a:xfrm>
        </p:grpSpPr>
        <p:sp>
          <p:nvSpPr>
            <p:cNvPr id="38" name="object 38"/>
            <p:cNvSpPr/>
            <p:nvPr/>
          </p:nvSpPr>
          <p:spPr>
            <a:xfrm>
              <a:off x="4993004" y="5399404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541399" y="0"/>
                  </a:moveTo>
                  <a:lnTo>
                    <a:pt x="104521" y="0"/>
                  </a:ln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5399404"/>
              <a:ext cx="1645920" cy="627380"/>
            </a:xfrm>
            <a:custGeom>
              <a:avLst/>
              <a:gdLst/>
              <a:ahLst/>
              <a:cxnLst/>
              <a:rect l="l" t="t" r="r" b="b"/>
              <a:pathLst>
                <a:path w="1645920" h="627379">
                  <a:moveTo>
                    <a:pt x="104521" y="0"/>
                  </a:moveTo>
                  <a:lnTo>
                    <a:pt x="63865" y="8223"/>
                  </a:lnTo>
                  <a:lnTo>
                    <a:pt x="30638" y="30638"/>
                  </a:lnTo>
                  <a:lnTo>
                    <a:pt x="8223" y="63865"/>
                  </a:lnTo>
                  <a:lnTo>
                    <a:pt x="0" y="104521"/>
                  </a:lnTo>
                  <a:lnTo>
                    <a:pt x="0" y="522859"/>
                  </a:lnTo>
                  <a:lnTo>
                    <a:pt x="8223" y="563514"/>
                  </a:lnTo>
                  <a:lnTo>
                    <a:pt x="30638" y="596741"/>
                  </a:lnTo>
                  <a:lnTo>
                    <a:pt x="63865" y="619156"/>
                  </a:lnTo>
                  <a:lnTo>
                    <a:pt x="104521" y="627380"/>
                  </a:lnTo>
                  <a:lnTo>
                    <a:pt x="1541399" y="627380"/>
                  </a:lnTo>
                  <a:lnTo>
                    <a:pt x="1582054" y="619156"/>
                  </a:lnTo>
                  <a:lnTo>
                    <a:pt x="1615281" y="596741"/>
                  </a:lnTo>
                  <a:lnTo>
                    <a:pt x="1637696" y="563514"/>
                  </a:lnTo>
                  <a:lnTo>
                    <a:pt x="1645920" y="522859"/>
                  </a:lnTo>
                  <a:lnTo>
                    <a:pt x="1645920" y="104521"/>
                  </a:lnTo>
                  <a:lnTo>
                    <a:pt x="1637696" y="63865"/>
                  </a:lnTo>
                  <a:lnTo>
                    <a:pt x="1615281" y="30638"/>
                  </a:lnTo>
                  <a:lnTo>
                    <a:pt x="1582054" y="8223"/>
                  </a:lnTo>
                  <a:lnTo>
                    <a:pt x="1541399" y="0"/>
                  </a:lnTo>
                  <a:lnTo>
                    <a:pt x="10452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084445" y="5401436"/>
            <a:ext cx="1466850" cy="6102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2540" algn="ctr">
              <a:lnSpc>
                <a:spcPct val="947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STUDENTS CAN ADVANCE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BY SKIPPING AHEAD </a:t>
            </a:r>
            <a:r>
              <a:rPr sz="1000" b="1" dirty="0">
                <a:latin typeface="Franklin Gothic Medium"/>
                <a:cs typeface="Franklin Gothic Medium"/>
              </a:rPr>
              <a:t>IN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CLASSES, </a:t>
            </a:r>
            <a:r>
              <a:rPr sz="1000" b="1" spc="-10" dirty="0">
                <a:latin typeface="Franklin Gothic Medium"/>
                <a:cs typeface="Franklin Gothic Medium"/>
              </a:rPr>
              <a:t>BUT CAN </a:t>
            </a:r>
            <a:r>
              <a:rPr sz="1000" b="1" spc="-5" dirty="0">
                <a:latin typeface="Franklin Gothic Medium"/>
                <a:cs typeface="Franklin Gothic Medium"/>
              </a:rPr>
              <a:t>NEVER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REGRESS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61197" y="1926907"/>
            <a:ext cx="3869054" cy="1404620"/>
            <a:chOff x="1961197" y="1926907"/>
            <a:chExt cx="3869054" cy="1404620"/>
          </a:xfrm>
        </p:grpSpPr>
        <p:sp>
          <p:nvSpPr>
            <p:cNvPr id="42" name="object 42"/>
            <p:cNvSpPr/>
            <p:nvPr/>
          </p:nvSpPr>
          <p:spPr>
            <a:xfrm>
              <a:off x="3895725" y="2855595"/>
              <a:ext cx="1920239" cy="461645"/>
            </a:xfrm>
            <a:custGeom>
              <a:avLst/>
              <a:gdLst/>
              <a:ahLst/>
              <a:cxnLst/>
              <a:rect l="l" t="t" r="r" b="b"/>
              <a:pathLst>
                <a:path w="1920239" h="461645">
                  <a:moveTo>
                    <a:pt x="1920239" y="461645"/>
                  </a:moveTo>
                  <a:lnTo>
                    <a:pt x="1920239" y="365505"/>
                  </a:lnTo>
                  <a:lnTo>
                    <a:pt x="0" y="36550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5725" y="2855595"/>
              <a:ext cx="635" cy="461645"/>
            </a:xfrm>
            <a:custGeom>
              <a:avLst/>
              <a:gdLst/>
              <a:ahLst/>
              <a:cxnLst/>
              <a:rect l="l" t="t" r="r" b="b"/>
              <a:pathLst>
                <a:path w="635" h="461645">
                  <a:moveTo>
                    <a:pt x="0" y="46164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75485" y="2855595"/>
              <a:ext cx="1920239" cy="461645"/>
            </a:xfrm>
            <a:custGeom>
              <a:avLst/>
              <a:gdLst/>
              <a:ahLst/>
              <a:cxnLst/>
              <a:rect l="l" t="t" r="r" b="b"/>
              <a:pathLst>
                <a:path w="1920239" h="461645">
                  <a:moveTo>
                    <a:pt x="0" y="461645"/>
                  </a:moveTo>
                  <a:lnTo>
                    <a:pt x="0" y="365505"/>
                  </a:lnTo>
                  <a:lnTo>
                    <a:pt x="1920239" y="365505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72765" y="193167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1" y="0"/>
                  </a:lnTo>
                  <a:lnTo>
                    <a:pt x="105355" y="7851"/>
                  </a:lnTo>
                  <a:lnTo>
                    <a:pt x="63066" y="29711"/>
                  </a:lnTo>
                  <a:lnTo>
                    <a:pt x="29720" y="63038"/>
                  </a:lnTo>
                  <a:lnTo>
                    <a:pt x="7852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1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72765" y="193167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1" y="0"/>
                  </a:moveTo>
                  <a:lnTo>
                    <a:pt x="105355" y="7851"/>
                  </a:lnTo>
                  <a:lnTo>
                    <a:pt x="63066" y="29711"/>
                  </a:lnTo>
                  <a:lnTo>
                    <a:pt x="29720" y="63038"/>
                  </a:lnTo>
                  <a:lnTo>
                    <a:pt x="7852" y="105290"/>
                  </a:lnTo>
                  <a:lnTo>
                    <a:pt x="0" y="153924"/>
                  </a:lnTo>
                  <a:lnTo>
                    <a:pt x="0" y="769874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1" y="923925"/>
                  </a:lnTo>
                  <a:lnTo>
                    <a:pt x="1491869" y="923925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4"/>
                  </a:lnTo>
                  <a:lnTo>
                    <a:pt x="1645920" y="153924"/>
                  </a:lnTo>
                  <a:lnTo>
                    <a:pt x="1638067" y="105290"/>
                  </a:lnTo>
                  <a:lnTo>
                    <a:pt x="1616199" y="63038"/>
                  </a:lnTo>
                  <a:lnTo>
                    <a:pt x="1582853" y="29711"/>
                  </a:lnTo>
                  <a:lnTo>
                    <a:pt x="1540564" y="7851"/>
                  </a:lnTo>
                  <a:lnTo>
                    <a:pt x="1491869" y="0"/>
                  </a:lnTo>
                  <a:lnTo>
                    <a:pt x="15405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529841" y="856234"/>
            <a:ext cx="4712970" cy="177546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645795">
              <a:lnSpc>
                <a:spcPts val="2270"/>
              </a:lnSpc>
              <a:spcBef>
                <a:spcPts val="285"/>
              </a:spcBef>
            </a:pPr>
            <a:r>
              <a:rPr sz="2000" b="1" dirty="0">
                <a:latin typeface="Franklin Gothic Medium"/>
                <a:cs typeface="Franklin Gothic Medium"/>
              </a:rPr>
              <a:t>JUNIOR </a:t>
            </a:r>
            <a:r>
              <a:rPr sz="2000" b="1" spc="-5" dirty="0">
                <a:latin typeface="Franklin Gothic Medium"/>
                <a:cs typeface="Franklin Gothic Medium"/>
              </a:rPr>
              <a:t>FESTIVALS </a:t>
            </a:r>
            <a:r>
              <a:rPr sz="2000" b="1" dirty="0">
                <a:latin typeface="Franklin Gothic Medium"/>
                <a:cs typeface="Franklin Gothic Medium"/>
              </a:rPr>
              <a:t>MADE </a:t>
            </a:r>
            <a:r>
              <a:rPr sz="2000" b="1" spc="-5" dirty="0">
                <a:latin typeface="Franklin Gothic Medium"/>
                <a:cs typeface="Franklin Gothic Medium"/>
              </a:rPr>
              <a:t>EASY </a:t>
            </a:r>
            <a:r>
              <a:rPr sz="2000" b="1" dirty="0">
                <a:latin typeface="Franklin Gothic Medium"/>
                <a:cs typeface="Franklin Gothic Medium"/>
              </a:rPr>
              <a:t> BRASS</a:t>
            </a:r>
            <a:r>
              <a:rPr sz="2000" b="1" spc="-15" dirty="0">
                <a:latin typeface="Franklin Gothic Medium"/>
                <a:cs typeface="Franklin Gothic Medium"/>
              </a:rPr>
              <a:t> </a:t>
            </a:r>
            <a:r>
              <a:rPr sz="2000" b="1" dirty="0">
                <a:latin typeface="Franklin Gothic Medium"/>
                <a:cs typeface="Franklin Gothic Medium"/>
              </a:rPr>
              <a:t>&amp;</a:t>
            </a:r>
            <a:r>
              <a:rPr sz="2000" b="1" spc="-10" dirty="0">
                <a:latin typeface="Franklin Gothic Medium"/>
                <a:cs typeface="Franklin Gothic Medium"/>
              </a:rPr>
              <a:t> </a:t>
            </a:r>
            <a:r>
              <a:rPr sz="2000" b="1" spc="-5" dirty="0">
                <a:latin typeface="Franklin Gothic Medium"/>
                <a:cs typeface="Franklin Gothic Medium"/>
              </a:rPr>
              <a:t>WOODWINDS EVENTS</a:t>
            </a:r>
            <a:r>
              <a:rPr sz="2000" b="1" spc="-10" dirty="0">
                <a:latin typeface="Franklin Gothic Medium"/>
                <a:cs typeface="Franklin Gothic Medium"/>
              </a:rPr>
              <a:t> </a:t>
            </a:r>
            <a:r>
              <a:rPr sz="2000" b="1" spc="-5" dirty="0">
                <a:latin typeface="Franklin Gothic Medium"/>
                <a:cs typeface="Franklin Gothic Medium"/>
              </a:rPr>
              <a:t>SUMMARY</a:t>
            </a:r>
            <a:endParaRPr sz="2000" dirty="0">
              <a:latin typeface="Franklin Gothic Medium"/>
              <a:cs typeface="Franklin Gothic Medium"/>
            </a:endParaRPr>
          </a:p>
          <a:p>
            <a:pPr marL="56515" marR="53340" indent="5715" algn="ctr">
              <a:lnSpc>
                <a:spcPts val="1130"/>
              </a:lnSpc>
              <a:spcBef>
                <a:spcPts val="95"/>
              </a:spcBef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ALL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GENERAL</a:t>
            </a:r>
            <a:r>
              <a:rPr sz="1000" b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RULES APPLY, FOUND</a:t>
            </a:r>
            <a:r>
              <a:rPr sz="1000" b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ON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PAGES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VI,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1-9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 CURRENT</a:t>
            </a:r>
            <a:r>
              <a:rPr sz="1000" b="1" u="sng" spc="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BULLETIN,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STUDENTS</a:t>
            </a:r>
            <a:r>
              <a:rPr sz="1000" b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MUST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PROVIDE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ACCOMPANIST,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AND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SCORES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OF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ALL</a:t>
            </a:r>
            <a:r>
              <a:rPr sz="1000" b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MUSIC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FOR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JUDGES</a:t>
            </a:r>
            <a:endParaRPr sz="1000" dirty="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1100" dirty="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 dirty="0">
              <a:latin typeface="Franklin Gothic Medium"/>
              <a:cs typeface="Franklin Gothic Medium"/>
            </a:endParaRPr>
          </a:p>
          <a:p>
            <a:pPr marL="1642110" marR="1614805" algn="ctr">
              <a:lnSpc>
                <a:spcPts val="136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BRASS</a:t>
            </a:r>
            <a:r>
              <a:rPr sz="1200" b="1" spc="-4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&amp;</a:t>
            </a:r>
            <a:r>
              <a:rPr sz="1200" b="1" spc="-3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WOODWIND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EVENTS:</a:t>
            </a:r>
            <a:endParaRPr sz="1200" dirty="0">
              <a:latin typeface="Franklin Gothic Medium"/>
              <a:cs typeface="Franklin Gothic Medium"/>
            </a:endParaRPr>
          </a:p>
          <a:p>
            <a:pPr marL="21590" algn="ctr">
              <a:lnSpc>
                <a:spcPct val="100000"/>
              </a:lnSpc>
              <a:spcBef>
                <a:spcPts val="45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pp.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344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-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416</a:t>
            </a:r>
            <a:endParaRPr sz="1200" dirty="0">
              <a:latin typeface="Franklin Gothic Medium"/>
              <a:cs typeface="Franklin Gothic Medium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47762" y="3312477"/>
            <a:ext cx="1655445" cy="933450"/>
            <a:chOff x="1147762" y="3312477"/>
            <a:chExt cx="1655445" cy="933450"/>
          </a:xfrm>
        </p:grpSpPr>
        <p:sp>
          <p:nvSpPr>
            <p:cNvPr id="49" name="object 49"/>
            <p:cNvSpPr/>
            <p:nvPr/>
          </p:nvSpPr>
          <p:spPr>
            <a:xfrm>
              <a:off x="1152525" y="331724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0" y="0"/>
                  </a:lnTo>
                  <a:lnTo>
                    <a:pt x="105350" y="7852"/>
                  </a:lnTo>
                  <a:lnTo>
                    <a:pt x="63060" y="29720"/>
                  </a:lnTo>
                  <a:lnTo>
                    <a:pt x="29716" y="63066"/>
                  </a:lnTo>
                  <a:lnTo>
                    <a:pt x="7851" y="105355"/>
                  </a:lnTo>
                  <a:lnTo>
                    <a:pt x="0" y="154050"/>
                  </a:lnTo>
                  <a:lnTo>
                    <a:pt x="0" y="769873"/>
                  </a:lnTo>
                  <a:lnTo>
                    <a:pt x="7851" y="818569"/>
                  </a:lnTo>
                  <a:lnTo>
                    <a:pt x="29716" y="860858"/>
                  </a:lnTo>
                  <a:lnTo>
                    <a:pt x="63060" y="894204"/>
                  </a:lnTo>
                  <a:lnTo>
                    <a:pt x="105350" y="916072"/>
                  </a:lnTo>
                  <a:lnTo>
                    <a:pt x="154050" y="923924"/>
                  </a:lnTo>
                  <a:lnTo>
                    <a:pt x="1491869" y="923924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3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52525" y="331724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0" y="0"/>
                  </a:moveTo>
                  <a:lnTo>
                    <a:pt x="105350" y="7852"/>
                  </a:lnTo>
                  <a:lnTo>
                    <a:pt x="63060" y="29720"/>
                  </a:lnTo>
                  <a:lnTo>
                    <a:pt x="29716" y="63066"/>
                  </a:lnTo>
                  <a:lnTo>
                    <a:pt x="7851" y="105355"/>
                  </a:lnTo>
                  <a:lnTo>
                    <a:pt x="0" y="154050"/>
                  </a:lnTo>
                  <a:lnTo>
                    <a:pt x="0" y="769873"/>
                  </a:lnTo>
                  <a:lnTo>
                    <a:pt x="7851" y="818569"/>
                  </a:lnTo>
                  <a:lnTo>
                    <a:pt x="29716" y="860858"/>
                  </a:lnTo>
                  <a:lnTo>
                    <a:pt x="63060" y="894204"/>
                  </a:lnTo>
                  <a:lnTo>
                    <a:pt x="105350" y="916072"/>
                  </a:lnTo>
                  <a:lnTo>
                    <a:pt x="154050" y="923924"/>
                  </a:lnTo>
                  <a:lnTo>
                    <a:pt x="1491869" y="923924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3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lnTo>
                    <a:pt x="15405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190040" y="3334639"/>
            <a:ext cx="1571625" cy="7874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46685" marR="138430" indent="283210">
              <a:lnSpc>
                <a:spcPts val="1130"/>
              </a:lnSpc>
              <a:spcBef>
                <a:spcPts val="190"/>
              </a:spcBef>
            </a:pPr>
            <a:r>
              <a:rPr sz="1000" b="1" dirty="0">
                <a:latin typeface="Franklin Gothic Medium"/>
                <a:cs typeface="Franklin Gothic Medium"/>
              </a:rPr>
              <a:t>SOLO </a:t>
            </a:r>
            <a:r>
              <a:rPr sz="1000" b="1" spc="-5" dirty="0">
                <a:latin typeface="Franklin Gothic Medium"/>
                <a:cs typeface="Franklin Gothic Medium"/>
              </a:rPr>
              <a:t>EVENT: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SELECT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endParaRPr sz="1000">
              <a:latin typeface="Franklin Gothic Medium"/>
              <a:cs typeface="Franklin Gothic Medium"/>
            </a:endParaRPr>
          </a:p>
          <a:p>
            <a:pPr marL="64135" marR="5080" indent="-52069">
              <a:lnSpc>
                <a:spcPts val="1130"/>
              </a:lnSpc>
              <a:spcBef>
                <a:spcPts val="1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WHICH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IS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MEMORIZED;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AND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CHOICE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r>
              <a:rPr sz="1000" b="1" spc="-10" dirty="0">
                <a:latin typeface="Franklin Gothic Medium"/>
                <a:cs typeface="Franklin Gothic Medium"/>
              </a:rPr>
              <a:t> WHICH</a:t>
            </a:r>
            <a:endParaRPr sz="1000">
              <a:latin typeface="Franklin Gothic Medium"/>
              <a:cs typeface="Franklin Gothic Medium"/>
            </a:endParaRPr>
          </a:p>
          <a:p>
            <a:pPr marL="204470">
              <a:lnSpc>
                <a:spcPct val="100000"/>
              </a:lnSpc>
              <a:spcBef>
                <a:spcPts val="175"/>
              </a:spcBef>
            </a:pPr>
            <a:r>
              <a:rPr sz="1000" b="1" dirty="0">
                <a:latin typeface="Franklin Gothic Medium"/>
                <a:cs typeface="Franklin Gothic Medium"/>
              </a:rPr>
              <a:t>I</a:t>
            </a:r>
            <a:r>
              <a:rPr sz="1000" b="1" spc="-5" dirty="0">
                <a:latin typeface="Franklin Gothic Medium"/>
                <a:cs typeface="Franklin Gothic Medium"/>
              </a:rPr>
              <a:t>S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NO</a:t>
            </a:r>
            <a:r>
              <a:rPr sz="1000" u="sng" spc="-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T</a:t>
            </a:r>
            <a:r>
              <a:rPr sz="1000" spc="-70" dirty="0">
                <a:latin typeface="Arial Black"/>
                <a:cs typeface="Arial Black"/>
              </a:rPr>
              <a:t> </a:t>
            </a:r>
            <a:r>
              <a:rPr sz="1000" b="1" spc="-15" dirty="0">
                <a:latin typeface="Franklin Gothic Medium"/>
                <a:cs typeface="Franklin Gothic Medium"/>
              </a:rPr>
              <a:t>M</a:t>
            </a:r>
            <a:r>
              <a:rPr sz="1000" b="1" spc="-5" dirty="0">
                <a:latin typeface="Franklin Gothic Medium"/>
                <a:cs typeface="Franklin Gothic Medium"/>
              </a:rPr>
              <a:t>E</a:t>
            </a:r>
            <a:r>
              <a:rPr sz="1000" b="1" dirty="0">
                <a:latin typeface="Franklin Gothic Medium"/>
                <a:cs typeface="Franklin Gothic Medium"/>
              </a:rPr>
              <a:t>M</a:t>
            </a:r>
            <a:r>
              <a:rPr sz="1000" b="1" spc="-10" dirty="0">
                <a:latin typeface="Franklin Gothic Medium"/>
                <a:cs typeface="Franklin Gothic Medium"/>
              </a:rPr>
              <a:t>O</a:t>
            </a:r>
            <a:r>
              <a:rPr sz="1000" b="1" dirty="0">
                <a:latin typeface="Franklin Gothic Medium"/>
                <a:cs typeface="Franklin Gothic Medium"/>
              </a:rPr>
              <a:t>R</a:t>
            </a:r>
            <a:r>
              <a:rPr sz="1000" b="1" spc="-5" dirty="0">
                <a:latin typeface="Franklin Gothic Medium"/>
                <a:cs typeface="Franklin Gothic Medium"/>
              </a:rPr>
              <a:t>I</a:t>
            </a:r>
            <a:r>
              <a:rPr sz="1000" b="1" spc="-10" dirty="0">
                <a:latin typeface="Franklin Gothic Medium"/>
                <a:cs typeface="Franklin Gothic Medium"/>
              </a:rPr>
              <a:t>Z</a:t>
            </a:r>
            <a:r>
              <a:rPr sz="1000" b="1" spc="-5" dirty="0">
                <a:latin typeface="Franklin Gothic Medium"/>
                <a:cs typeface="Franklin Gothic Medium"/>
              </a:rPr>
              <a:t>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068002" y="3312477"/>
            <a:ext cx="1655445" cy="933450"/>
            <a:chOff x="3068002" y="3312477"/>
            <a:chExt cx="1655445" cy="933450"/>
          </a:xfrm>
        </p:grpSpPr>
        <p:sp>
          <p:nvSpPr>
            <p:cNvPr id="53" name="object 53"/>
            <p:cNvSpPr/>
            <p:nvPr/>
          </p:nvSpPr>
          <p:spPr>
            <a:xfrm>
              <a:off x="3072764" y="331724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1" y="0"/>
                  </a:lnTo>
                  <a:lnTo>
                    <a:pt x="105355" y="7852"/>
                  </a:lnTo>
                  <a:lnTo>
                    <a:pt x="63066" y="29720"/>
                  </a:lnTo>
                  <a:lnTo>
                    <a:pt x="29720" y="63066"/>
                  </a:lnTo>
                  <a:lnTo>
                    <a:pt x="7852" y="105355"/>
                  </a:lnTo>
                  <a:lnTo>
                    <a:pt x="0" y="154050"/>
                  </a:lnTo>
                  <a:lnTo>
                    <a:pt x="0" y="769873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1" y="923924"/>
                  </a:lnTo>
                  <a:lnTo>
                    <a:pt x="1491869" y="923924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3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72764" y="331724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1" y="0"/>
                  </a:moveTo>
                  <a:lnTo>
                    <a:pt x="105355" y="7852"/>
                  </a:lnTo>
                  <a:lnTo>
                    <a:pt x="63066" y="29720"/>
                  </a:lnTo>
                  <a:lnTo>
                    <a:pt x="29720" y="63066"/>
                  </a:lnTo>
                  <a:lnTo>
                    <a:pt x="7852" y="105355"/>
                  </a:lnTo>
                  <a:lnTo>
                    <a:pt x="0" y="154050"/>
                  </a:lnTo>
                  <a:lnTo>
                    <a:pt x="0" y="769873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1" y="923924"/>
                  </a:lnTo>
                  <a:lnTo>
                    <a:pt x="1491869" y="923924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3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lnTo>
                    <a:pt x="15405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168523" y="3334639"/>
            <a:ext cx="1456055" cy="753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ts val="1165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CONCERTO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EVENT:</a:t>
            </a:r>
            <a:endParaRPr sz="1000">
              <a:latin typeface="Franklin Gothic Medium"/>
              <a:cs typeface="Franklin Gothic Medium"/>
            </a:endParaRPr>
          </a:p>
          <a:p>
            <a:pPr marL="12700" marR="5080" algn="ctr">
              <a:lnSpc>
                <a:spcPct val="94700"/>
              </a:lnSpc>
              <a:spcBef>
                <a:spcPts val="2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1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MEMORIZED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CONCERTO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MOVEMENT;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NO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ADDITIONAL PIECE </a:t>
            </a:r>
            <a:r>
              <a:rPr sz="1000" b="1" dirty="0">
                <a:latin typeface="Franklin Gothic Medium"/>
                <a:cs typeface="Franklin Gothic Medium"/>
              </a:rPr>
              <a:t>IS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88242" y="3312477"/>
            <a:ext cx="1655445" cy="933450"/>
            <a:chOff x="4988242" y="3312477"/>
            <a:chExt cx="1655445" cy="933450"/>
          </a:xfrm>
        </p:grpSpPr>
        <p:sp>
          <p:nvSpPr>
            <p:cNvPr id="57" name="object 57"/>
            <p:cNvSpPr/>
            <p:nvPr/>
          </p:nvSpPr>
          <p:spPr>
            <a:xfrm>
              <a:off x="4993004" y="331724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491869" y="0"/>
                  </a:moveTo>
                  <a:lnTo>
                    <a:pt x="154050" y="0"/>
                  </a:lnTo>
                  <a:lnTo>
                    <a:pt x="105355" y="7852"/>
                  </a:lnTo>
                  <a:lnTo>
                    <a:pt x="63066" y="29720"/>
                  </a:lnTo>
                  <a:lnTo>
                    <a:pt x="29720" y="63066"/>
                  </a:lnTo>
                  <a:lnTo>
                    <a:pt x="7852" y="105355"/>
                  </a:lnTo>
                  <a:lnTo>
                    <a:pt x="0" y="154050"/>
                  </a:lnTo>
                  <a:lnTo>
                    <a:pt x="0" y="769873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0" y="923924"/>
                  </a:lnTo>
                  <a:lnTo>
                    <a:pt x="1491869" y="923924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3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3004" y="3317240"/>
              <a:ext cx="1645920" cy="923925"/>
            </a:xfrm>
            <a:custGeom>
              <a:avLst/>
              <a:gdLst/>
              <a:ahLst/>
              <a:cxnLst/>
              <a:rect l="l" t="t" r="r" b="b"/>
              <a:pathLst>
                <a:path w="1645920" h="923925">
                  <a:moveTo>
                    <a:pt x="154050" y="0"/>
                  </a:moveTo>
                  <a:lnTo>
                    <a:pt x="105355" y="7852"/>
                  </a:lnTo>
                  <a:lnTo>
                    <a:pt x="63066" y="29720"/>
                  </a:lnTo>
                  <a:lnTo>
                    <a:pt x="29720" y="63066"/>
                  </a:lnTo>
                  <a:lnTo>
                    <a:pt x="7852" y="105355"/>
                  </a:lnTo>
                  <a:lnTo>
                    <a:pt x="0" y="154050"/>
                  </a:lnTo>
                  <a:lnTo>
                    <a:pt x="0" y="769873"/>
                  </a:lnTo>
                  <a:lnTo>
                    <a:pt x="7852" y="818569"/>
                  </a:lnTo>
                  <a:lnTo>
                    <a:pt x="29720" y="860858"/>
                  </a:lnTo>
                  <a:lnTo>
                    <a:pt x="63066" y="894204"/>
                  </a:lnTo>
                  <a:lnTo>
                    <a:pt x="105355" y="916072"/>
                  </a:lnTo>
                  <a:lnTo>
                    <a:pt x="154050" y="923924"/>
                  </a:lnTo>
                  <a:lnTo>
                    <a:pt x="1491869" y="923924"/>
                  </a:lnTo>
                  <a:lnTo>
                    <a:pt x="1540564" y="916072"/>
                  </a:lnTo>
                  <a:lnTo>
                    <a:pt x="1582853" y="894204"/>
                  </a:lnTo>
                  <a:lnTo>
                    <a:pt x="1616199" y="860858"/>
                  </a:lnTo>
                  <a:lnTo>
                    <a:pt x="1638067" y="818569"/>
                  </a:lnTo>
                  <a:lnTo>
                    <a:pt x="1645920" y="769873"/>
                  </a:lnTo>
                  <a:lnTo>
                    <a:pt x="1645920" y="154050"/>
                  </a:lnTo>
                  <a:lnTo>
                    <a:pt x="1638067" y="105355"/>
                  </a:lnTo>
                  <a:lnTo>
                    <a:pt x="1616199" y="63066"/>
                  </a:lnTo>
                  <a:lnTo>
                    <a:pt x="1582853" y="29720"/>
                  </a:lnTo>
                  <a:lnTo>
                    <a:pt x="1540564" y="7852"/>
                  </a:lnTo>
                  <a:lnTo>
                    <a:pt x="1491869" y="0"/>
                  </a:lnTo>
                  <a:lnTo>
                    <a:pt x="1540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191125" y="3334639"/>
            <a:ext cx="1250315" cy="6242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635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ENSEMBLE EVENT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INFORMATION CAN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FOUND WITHIN</a:t>
            </a:r>
            <a:endParaRPr sz="1000">
              <a:latin typeface="Franklin Gothic Medium"/>
              <a:cs typeface="Franklin Gothic Medium"/>
            </a:endParaRPr>
          </a:p>
          <a:p>
            <a:pPr marL="1905" algn="ctr">
              <a:lnSpc>
                <a:spcPct val="100000"/>
              </a:lnSpc>
              <a:spcBef>
                <a:spcPts val="5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pp.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344 -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416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60" name="AutoShape 2" descr="Junior Festivals Valley Workshop.pdf">
            <a:extLst>
              <a:ext uri="{FF2B5EF4-FFF2-40B4-BE49-F238E27FC236}">
                <a16:creationId xmlns:a16="http://schemas.microsoft.com/office/drawing/2014/main" id="{1598374E-185E-9C43-908B-8043E90472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33800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6371" y="8945067"/>
            <a:ext cx="8216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--CONTINUED---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6956742"/>
            <a:ext cx="3869054" cy="1047750"/>
            <a:chOff x="1961197" y="6956742"/>
            <a:chExt cx="3869054" cy="1047750"/>
          </a:xfrm>
        </p:grpSpPr>
        <p:sp>
          <p:nvSpPr>
            <p:cNvPr id="4" name="object 4"/>
            <p:cNvSpPr/>
            <p:nvPr/>
          </p:nvSpPr>
          <p:spPr>
            <a:xfrm>
              <a:off x="3895725" y="7647305"/>
              <a:ext cx="1920239" cy="342900"/>
            </a:xfrm>
            <a:custGeom>
              <a:avLst/>
              <a:gdLst/>
              <a:ahLst/>
              <a:cxnLst/>
              <a:rect l="l" t="t" r="r" b="b"/>
              <a:pathLst>
                <a:path w="1920239" h="342900">
                  <a:moveTo>
                    <a:pt x="1920239" y="342900"/>
                  </a:moveTo>
                  <a:lnTo>
                    <a:pt x="1920239" y="271399"/>
                  </a:lnTo>
                  <a:lnTo>
                    <a:pt x="0" y="271399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7647305"/>
              <a:ext cx="635" cy="342900"/>
            </a:xfrm>
            <a:custGeom>
              <a:avLst/>
              <a:gdLst/>
              <a:ahLst/>
              <a:cxnLst/>
              <a:rect l="l" t="t" r="r" b="b"/>
              <a:pathLst>
                <a:path w="635" h="342900">
                  <a:moveTo>
                    <a:pt x="0" y="342900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7647305"/>
              <a:ext cx="1920239" cy="342900"/>
            </a:xfrm>
            <a:custGeom>
              <a:avLst/>
              <a:gdLst/>
              <a:ahLst/>
              <a:cxnLst/>
              <a:rect l="l" t="t" r="r" b="b"/>
              <a:pathLst>
                <a:path w="1920239" h="342900">
                  <a:moveTo>
                    <a:pt x="0" y="342900"/>
                  </a:moveTo>
                  <a:lnTo>
                    <a:pt x="0" y="271399"/>
                  </a:lnTo>
                  <a:lnTo>
                    <a:pt x="1920239" y="271399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69615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531620" y="0"/>
                  </a:moveTo>
                  <a:lnTo>
                    <a:pt x="114300" y="0"/>
                  </a:ln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69615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14300" y="0"/>
                  </a:move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lnTo>
                    <a:pt x="1143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62071" y="6955917"/>
            <a:ext cx="1067435" cy="64262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ctr">
              <a:lnSpc>
                <a:spcPct val="94400"/>
              </a:lnSpc>
              <a:spcBef>
                <a:spcPts val="195"/>
              </a:spcBef>
            </a:pPr>
            <a:r>
              <a:rPr sz="1400" b="1" spc="-5" dirty="0">
                <a:latin typeface="Franklin Gothic Medium"/>
                <a:cs typeface="Franklin Gothic Medium"/>
              </a:rPr>
              <a:t>BRASS </a:t>
            </a:r>
            <a:r>
              <a:rPr sz="1400" b="1" dirty="0">
                <a:latin typeface="Franklin Gothic Medium"/>
                <a:cs typeface="Franklin Gothic Medium"/>
              </a:rPr>
              <a:t>&amp; </a:t>
            </a:r>
            <a:r>
              <a:rPr sz="1400" b="1" spc="5" dirty="0">
                <a:latin typeface="Franklin Gothic Medium"/>
                <a:cs typeface="Franklin Gothic Medium"/>
              </a:rPr>
              <a:t> </a:t>
            </a:r>
            <a:r>
              <a:rPr sz="1400" b="1" spc="-5" dirty="0">
                <a:latin typeface="Franklin Gothic Medium"/>
                <a:cs typeface="Franklin Gothic Medium"/>
              </a:rPr>
              <a:t>W</a:t>
            </a:r>
            <a:r>
              <a:rPr sz="1400" b="1" spc="-10" dirty="0">
                <a:latin typeface="Franklin Gothic Medium"/>
                <a:cs typeface="Franklin Gothic Medium"/>
              </a:rPr>
              <a:t>O</a:t>
            </a:r>
            <a:r>
              <a:rPr sz="1400" b="1" dirty="0">
                <a:latin typeface="Franklin Gothic Medium"/>
                <a:cs typeface="Franklin Gothic Medium"/>
              </a:rPr>
              <a:t>ODW</a:t>
            </a:r>
            <a:r>
              <a:rPr sz="1400" b="1" spc="-10" dirty="0">
                <a:latin typeface="Franklin Gothic Medium"/>
                <a:cs typeface="Franklin Gothic Medium"/>
              </a:rPr>
              <a:t>I</a:t>
            </a:r>
            <a:r>
              <a:rPr sz="1400" b="1" dirty="0">
                <a:latin typeface="Franklin Gothic Medium"/>
                <a:cs typeface="Franklin Gothic Medium"/>
              </a:rPr>
              <a:t>NDS  </a:t>
            </a:r>
            <a:r>
              <a:rPr sz="1400" b="1" spc="-5" dirty="0">
                <a:latin typeface="Franklin Gothic Medium"/>
                <a:cs typeface="Franklin Gothic Medium"/>
              </a:rPr>
              <a:t>CONCERTO</a:t>
            </a:r>
            <a:endParaRPr sz="14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7985442"/>
            <a:ext cx="1655445" cy="695325"/>
            <a:chOff x="1147762" y="7985442"/>
            <a:chExt cx="1655445" cy="695325"/>
          </a:xfrm>
        </p:grpSpPr>
        <p:sp>
          <p:nvSpPr>
            <p:cNvPr id="11" name="object 11"/>
            <p:cNvSpPr/>
            <p:nvPr/>
          </p:nvSpPr>
          <p:spPr>
            <a:xfrm>
              <a:off x="1152525" y="79902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531620" y="0"/>
                  </a:moveTo>
                  <a:lnTo>
                    <a:pt x="114300" y="0"/>
                  </a:ln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79902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14300" y="0"/>
                  </a:move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lnTo>
                    <a:pt x="1143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307338" y="7995666"/>
            <a:ext cx="1334135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99500"/>
              </a:lnSpc>
              <a:spcBef>
                <a:spcPts val="10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SELECT ONE CONCERTO </a:t>
            </a:r>
            <a:r>
              <a:rPr sz="1000" b="1" spc="-2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 FROM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spc="-5" dirty="0">
                <a:latin typeface="Franklin Gothic Medium"/>
                <a:cs typeface="Franklin Gothic Medium"/>
              </a:rPr>
              <a:t> REQUIRED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LIST.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7985442"/>
            <a:ext cx="1655445" cy="695325"/>
            <a:chOff x="3068002" y="7985442"/>
            <a:chExt cx="1655445" cy="695325"/>
          </a:xfrm>
        </p:grpSpPr>
        <p:sp>
          <p:nvSpPr>
            <p:cNvPr id="15" name="object 15"/>
            <p:cNvSpPr/>
            <p:nvPr/>
          </p:nvSpPr>
          <p:spPr>
            <a:xfrm>
              <a:off x="3072764" y="79902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531620" y="0"/>
                  </a:moveTo>
                  <a:lnTo>
                    <a:pt x="114300" y="0"/>
                  </a:ln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79902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14300" y="0"/>
                  </a:move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lnTo>
                    <a:pt x="1143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10610" y="7995666"/>
            <a:ext cx="1569720" cy="60896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-635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CADENZAS MUST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PUBLISHED &amp; NOT WRITTEN </a:t>
            </a:r>
            <a:r>
              <a:rPr sz="1000" b="1" spc="-2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BY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 STUDENT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OR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TEACHER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7985442"/>
            <a:ext cx="1655445" cy="695325"/>
            <a:chOff x="4988242" y="7985442"/>
            <a:chExt cx="1655445" cy="695325"/>
          </a:xfrm>
        </p:grpSpPr>
        <p:sp>
          <p:nvSpPr>
            <p:cNvPr id="19" name="object 19"/>
            <p:cNvSpPr/>
            <p:nvPr/>
          </p:nvSpPr>
          <p:spPr>
            <a:xfrm>
              <a:off x="4993004" y="79902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531620" y="0"/>
                  </a:moveTo>
                  <a:lnTo>
                    <a:pt x="114300" y="0"/>
                  </a:ln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7990205"/>
              <a:ext cx="1645920" cy="685800"/>
            </a:xfrm>
            <a:custGeom>
              <a:avLst/>
              <a:gdLst/>
              <a:ahLst/>
              <a:cxnLst/>
              <a:rect l="l" t="t" r="r" b="b"/>
              <a:pathLst>
                <a:path w="1645920" h="685800">
                  <a:moveTo>
                    <a:pt x="114300" y="0"/>
                  </a:move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1531620" y="685800"/>
                  </a:lnTo>
                  <a:lnTo>
                    <a:pt x="1576107" y="676816"/>
                  </a:lnTo>
                  <a:lnTo>
                    <a:pt x="1612439" y="652319"/>
                  </a:lnTo>
                  <a:lnTo>
                    <a:pt x="1636936" y="615987"/>
                  </a:lnTo>
                  <a:lnTo>
                    <a:pt x="1645920" y="571500"/>
                  </a:lnTo>
                  <a:lnTo>
                    <a:pt x="1645920" y="114300"/>
                  </a:lnTo>
                  <a:lnTo>
                    <a:pt x="1636936" y="69812"/>
                  </a:lnTo>
                  <a:lnTo>
                    <a:pt x="1612439" y="33480"/>
                  </a:lnTo>
                  <a:lnTo>
                    <a:pt x="1576107" y="8983"/>
                  </a:lnTo>
                  <a:lnTo>
                    <a:pt x="1531620" y="0"/>
                  </a:lnTo>
                  <a:lnTo>
                    <a:pt x="1143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474589" y="7995666"/>
            <a:ext cx="683895" cy="60896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ctr">
              <a:lnSpc>
                <a:spcPts val="1130"/>
              </a:lnSpc>
              <a:spcBef>
                <a:spcPts val="190"/>
              </a:spcBef>
            </a:pPr>
            <a:r>
              <a:rPr sz="1000" b="1" spc="5" dirty="0">
                <a:latin typeface="Franklin Gothic Medium"/>
                <a:cs typeface="Franklin Gothic Medium"/>
              </a:rPr>
              <a:t>N</a:t>
            </a:r>
            <a:r>
              <a:rPr sz="1000" b="1" spc="-5" dirty="0">
                <a:latin typeface="Franklin Gothic Medium"/>
                <a:cs typeface="Franklin Gothic Medium"/>
              </a:rPr>
              <a:t>O </a:t>
            </a:r>
            <a:r>
              <a:rPr sz="1000" b="1" spc="-15" dirty="0">
                <a:latin typeface="Franklin Gothic Medium"/>
                <a:cs typeface="Franklin Gothic Medium"/>
              </a:rPr>
              <a:t>S</a:t>
            </a:r>
            <a:r>
              <a:rPr sz="1000" b="1" spc="-5" dirty="0">
                <a:latin typeface="Franklin Gothic Medium"/>
                <a:cs typeface="Franklin Gothic Medium"/>
              </a:rPr>
              <a:t>E</a:t>
            </a:r>
            <a:r>
              <a:rPr sz="1000" b="1" dirty="0">
                <a:latin typeface="Franklin Gothic Medium"/>
                <a:cs typeface="Franklin Gothic Medium"/>
              </a:rPr>
              <a:t>C</a:t>
            </a:r>
            <a:r>
              <a:rPr sz="1000" b="1" spc="-10" dirty="0">
                <a:latin typeface="Franklin Gothic Medium"/>
                <a:cs typeface="Franklin Gothic Medium"/>
              </a:rPr>
              <a:t>O</a:t>
            </a:r>
            <a:r>
              <a:rPr sz="1000" b="1" spc="5" dirty="0">
                <a:latin typeface="Franklin Gothic Medium"/>
                <a:cs typeface="Franklin Gothic Medium"/>
              </a:rPr>
              <a:t>N</a:t>
            </a:r>
            <a:r>
              <a:rPr sz="1000" b="1" spc="-5" dirty="0">
                <a:latin typeface="Franklin Gothic Medium"/>
                <a:cs typeface="Franklin Gothic Medium"/>
              </a:rPr>
              <a:t>D  PIECE</a:t>
            </a:r>
            <a:endParaRPr sz="1000">
              <a:latin typeface="Franklin Gothic Medium"/>
              <a:cs typeface="Franklin Gothic Medium"/>
            </a:endParaRPr>
          </a:p>
          <a:p>
            <a:pPr marL="53340" marR="46990" indent="1270" algn="ctr">
              <a:lnSpc>
                <a:spcPts val="1130"/>
              </a:lnSpc>
              <a:spcBef>
                <a:spcPts val="10"/>
              </a:spcBef>
            </a:pPr>
            <a:r>
              <a:rPr sz="1000" b="1" dirty="0">
                <a:latin typeface="Franklin Gothic Medium"/>
                <a:cs typeface="Franklin Gothic Medium"/>
              </a:rPr>
              <a:t>IS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R</a:t>
            </a:r>
            <a:r>
              <a:rPr sz="1000" b="1" spc="10" dirty="0">
                <a:latin typeface="Franklin Gothic Medium"/>
                <a:cs typeface="Franklin Gothic Medium"/>
              </a:rPr>
              <a:t>E</a:t>
            </a:r>
            <a:r>
              <a:rPr sz="1000" b="1" dirty="0">
                <a:latin typeface="Franklin Gothic Medium"/>
                <a:cs typeface="Franklin Gothic Medium"/>
              </a:rPr>
              <a:t>Q</a:t>
            </a:r>
            <a:r>
              <a:rPr sz="1000" b="1" spc="-10" dirty="0">
                <a:latin typeface="Franklin Gothic Medium"/>
                <a:cs typeface="Franklin Gothic Medium"/>
              </a:rPr>
              <a:t>U</a:t>
            </a:r>
            <a:r>
              <a:rPr sz="1000" b="1" spc="-5" dirty="0">
                <a:latin typeface="Franklin Gothic Medium"/>
                <a:cs typeface="Franklin Gothic Medium"/>
              </a:rPr>
              <a:t>I</a:t>
            </a:r>
            <a:r>
              <a:rPr sz="1000" b="1" spc="-15" dirty="0">
                <a:latin typeface="Franklin Gothic Medium"/>
                <a:cs typeface="Franklin Gothic Medium"/>
              </a:rPr>
              <a:t>R</a:t>
            </a:r>
            <a:r>
              <a:rPr sz="1000" b="1" spc="10" dirty="0">
                <a:latin typeface="Franklin Gothic Medium"/>
                <a:cs typeface="Franklin Gothic Medium"/>
              </a:rPr>
              <a:t>E</a:t>
            </a:r>
            <a:r>
              <a:rPr sz="1000" b="1" spc="-5" dirty="0">
                <a:latin typeface="Franklin Gothic Medium"/>
                <a:cs typeface="Franklin Gothic Medium"/>
              </a:rPr>
              <a:t>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5143817"/>
            <a:ext cx="3869054" cy="1010285"/>
            <a:chOff x="1961197" y="5143817"/>
            <a:chExt cx="3869054" cy="1010285"/>
          </a:xfrm>
        </p:grpSpPr>
        <p:sp>
          <p:nvSpPr>
            <p:cNvPr id="23" name="object 23"/>
            <p:cNvSpPr/>
            <p:nvPr/>
          </p:nvSpPr>
          <p:spPr>
            <a:xfrm>
              <a:off x="3895725" y="5808979"/>
              <a:ext cx="1920239" cy="330835"/>
            </a:xfrm>
            <a:custGeom>
              <a:avLst/>
              <a:gdLst/>
              <a:ahLst/>
              <a:cxnLst/>
              <a:rect l="l" t="t" r="r" b="b"/>
              <a:pathLst>
                <a:path w="1920239" h="330835">
                  <a:moveTo>
                    <a:pt x="1920239" y="330835"/>
                  </a:moveTo>
                  <a:lnTo>
                    <a:pt x="1920239" y="261874"/>
                  </a:lnTo>
                  <a:lnTo>
                    <a:pt x="0" y="261874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5808979"/>
              <a:ext cx="635" cy="330835"/>
            </a:xfrm>
            <a:custGeom>
              <a:avLst/>
              <a:gdLst/>
              <a:ahLst/>
              <a:cxnLst/>
              <a:rect l="l" t="t" r="r" b="b"/>
              <a:pathLst>
                <a:path w="635" h="330835">
                  <a:moveTo>
                    <a:pt x="0" y="33083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5808979"/>
              <a:ext cx="1920239" cy="330835"/>
            </a:xfrm>
            <a:custGeom>
              <a:avLst/>
              <a:gdLst/>
              <a:ahLst/>
              <a:cxnLst/>
              <a:rect l="l" t="t" r="r" b="b"/>
              <a:pathLst>
                <a:path w="1920239" h="330835">
                  <a:moveTo>
                    <a:pt x="0" y="330835"/>
                  </a:moveTo>
                  <a:lnTo>
                    <a:pt x="0" y="261874"/>
                  </a:lnTo>
                  <a:lnTo>
                    <a:pt x="1920239" y="261874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5148579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535811" y="0"/>
                  </a:moveTo>
                  <a:lnTo>
                    <a:pt x="110109" y="0"/>
                  </a:lnTo>
                  <a:lnTo>
                    <a:pt x="67240" y="8649"/>
                  </a:lnTo>
                  <a:lnTo>
                    <a:pt x="32242" y="32242"/>
                  </a:lnTo>
                  <a:lnTo>
                    <a:pt x="8649" y="67240"/>
                  </a:lnTo>
                  <a:lnTo>
                    <a:pt x="0" y="110109"/>
                  </a:lnTo>
                  <a:lnTo>
                    <a:pt x="0" y="550291"/>
                  </a:lnTo>
                  <a:lnTo>
                    <a:pt x="8649" y="593159"/>
                  </a:lnTo>
                  <a:lnTo>
                    <a:pt x="32242" y="628157"/>
                  </a:lnTo>
                  <a:lnTo>
                    <a:pt x="67240" y="651750"/>
                  </a:lnTo>
                  <a:lnTo>
                    <a:pt x="110109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1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5148579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10109" y="0"/>
                  </a:moveTo>
                  <a:lnTo>
                    <a:pt x="67240" y="8649"/>
                  </a:lnTo>
                  <a:lnTo>
                    <a:pt x="32242" y="32242"/>
                  </a:lnTo>
                  <a:lnTo>
                    <a:pt x="8649" y="67240"/>
                  </a:lnTo>
                  <a:lnTo>
                    <a:pt x="0" y="110109"/>
                  </a:lnTo>
                  <a:lnTo>
                    <a:pt x="0" y="550291"/>
                  </a:lnTo>
                  <a:lnTo>
                    <a:pt x="8649" y="593159"/>
                  </a:lnTo>
                  <a:lnTo>
                    <a:pt x="32242" y="628157"/>
                  </a:lnTo>
                  <a:lnTo>
                    <a:pt x="67240" y="651750"/>
                  </a:lnTo>
                  <a:lnTo>
                    <a:pt x="110109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1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lnTo>
                    <a:pt x="11010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118230" y="5146675"/>
            <a:ext cx="1556385" cy="5530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780" marR="139700" algn="ctr">
              <a:lnSpc>
                <a:spcPts val="1360"/>
              </a:lnSpc>
              <a:spcBef>
                <a:spcPts val="21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SOLO</a:t>
            </a:r>
            <a:r>
              <a:rPr sz="1200" b="1" spc="-5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INSTRUMENT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EVENT,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CHOICE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2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PIECE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SHOULD</a:t>
            </a:r>
            <a:r>
              <a:rPr sz="1200" b="1" spc="-25" dirty="0">
                <a:latin typeface="Franklin Gothic Medium"/>
                <a:cs typeface="Franklin Gothic Medium"/>
              </a:rPr>
              <a:t> </a:t>
            </a:r>
            <a:r>
              <a:rPr sz="1200" b="1" dirty="0">
                <a:latin typeface="Franklin Gothic Medium"/>
                <a:cs typeface="Franklin Gothic Medium"/>
              </a:rPr>
              <a:t>NOT</a:t>
            </a:r>
            <a:r>
              <a:rPr sz="1200" b="1" spc="-3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BE: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6135052"/>
            <a:ext cx="1655445" cy="669925"/>
            <a:chOff x="1147762" y="6135052"/>
            <a:chExt cx="1655445" cy="669925"/>
          </a:xfrm>
        </p:grpSpPr>
        <p:sp>
          <p:nvSpPr>
            <p:cNvPr id="30" name="object 30"/>
            <p:cNvSpPr/>
            <p:nvPr/>
          </p:nvSpPr>
          <p:spPr>
            <a:xfrm>
              <a:off x="1152525" y="6139815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535811" y="0"/>
                  </a:moveTo>
                  <a:lnTo>
                    <a:pt x="110070" y="0"/>
                  </a:lnTo>
                  <a:lnTo>
                    <a:pt x="67229" y="8649"/>
                  </a:lnTo>
                  <a:lnTo>
                    <a:pt x="32242" y="32242"/>
                  </a:lnTo>
                  <a:lnTo>
                    <a:pt x="8651" y="67240"/>
                  </a:lnTo>
                  <a:lnTo>
                    <a:pt x="0" y="110109"/>
                  </a:lnTo>
                  <a:lnTo>
                    <a:pt x="0" y="550290"/>
                  </a:lnTo>
                  <a:lnTo>
                    <a:pt x="8651" y="593159"/>
                  </a:lnTo>
                  <a:lnTo>
                    <a:pt x="32242" y="628157"/>
                  </a:lnTo>
                  <a:lnTo>
                    <a:pt x="67229" y="651750"/>
                  </a:lnTo>
                  <a:lnTo>
                    <a:pt x="110070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0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6139815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10070" y="0"/>
                  </a:moveTo>
                  <a:lnTo>
                    <a:pt x="67229" y="8649"/>
                  </a:lnTo>
                  <a:lnTo>
                    <a:pt x="32242" y="32242"/>
                  </a:lnTo>
                  <a:lnTo>
                    <a:pt x="8651" y="67240"/>
                  </a:lnTo>
                  <a:lnTo>
                    <a:pt x="0" y="110109"/>
                  </a:lnTo>
                  <a:lnTo>
                    <a:pt x="0" y="550290"/>
                  </a:lnTo>
                  <a:lnTo>
                    <a:pt x="8651" y="593159"/>
                  </a:lnTo>
                  <a:lnTo>
                    <a:pt x="32242" y="628157"/>
                  </a:lnTo>
                  <a:lnTo>
                    <a:pt x="67229" y="651750"/>
                  </a:lnTo>
                  <a:lnTo>
                    <a:pt x="110070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0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lnTo>
                    <a:pt x="11007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31188" y="6143625"/>
            <a:ext cx="1520825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99500"/>
              </a:lnSpc>
              <a:spcBef>
                <a:spcPts val="10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SHOULD NOT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FROM THE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 LIST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ANY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LEVEL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6135052"/>
            <a:ext cx="1655445" cy="669925"/>
            <a:chOff x="3068002" y="6135052"/>
            <a:chExt cx="1655445" cy="669925"/>
          </a:xfrm>
        </p:grpSpPr>
        <p:sp>
          <p:nvSpPr>
            <p:cNvPr id="34" name="object 34"/>
            <p:cNvSpPr/>
            <p:nvPr/>
          </p:nvSpPr>
          <p:spPr>
            <a:xfrm>
              <a:off x="3072764" y="6139815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535811" y="0"/>
                  </a:moveTo>
                  <a:lnTo>
                    <a:pt x="110109" y="0"/>
                  </a:lnTo>
                  <a:lnTo>
                    <a:pt x="67240" y="8649"/>
                  </a:lnTo>
                  <a:lnTo>
                    <a:pt x="32242" y="32242"/>
                  </a:lnTo>
                  <a:lnTo>
                    <a:pt x="8649" y="67240"/>
                  </a:lnTo>
                  <a:lnTo>
                    <a:pt x="0" y="110109"/>
                  </a:lnTo>
                  <a:lnTo>
                    <a:pt x="0" y="550290"/>
                  </a:lnTo>
                  <a:lnTo>
                    <a:pt x="8649" y="593159"/>
                  </a:lnTo>
                  <a:lnTo>
                    <a:pt x="32242" y="628157"/>
                  </a:lnTo>
                  <a:lnTo>
                    <a:pt x="67240" y="651750"/>
                  </a:lnTo>
                  <a:lnTo>
                    <a:pt x="110109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0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6139815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10109" y="0"/>
                  </a:moveTo>
                  <a:lnTo>
                    <a:pt x="67240" y="8649"/>
                  </a:lnTo>
                  <a:lnTo>
                    <a:pt x="32242" y="32242"/>
                  </a:lnTo>
                  <a:lnTo>
                    <a:pt x="8649" y="67240"/>
                  </a:lnTo>
                  <a:lnTo>
                    <a:pt x="0" y="110109"/>
                  </a:lnTo>
                  <a:lnTo>
                    <a:pt x="0" y="550290"/>
                  </a:lnTo>
                  <a:lnTo>
                    <a:pt x="8649" y="593159"/>
                  </a:lnTo>
                  <a:lnTo>
                    <a:pt x="32242" y="628157"/>
                  </a:lnTo>
                  <a:lnTo>
                    <a:pt x="67240" y="651750"/>
                  </a:lnTo>
                  <a:lnTo>
                    <a:pt x="110109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0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lnTo>
                    <a:pt x="11010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153282" y="6143625"/>
            <a:ext cx="1483360" cy="4654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SHOULD NOT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ANOTHER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 OR VARIATION </a:t>
            </a:r>
            <a:r>
              <a:rPr sz="1000" b="1" spc="-2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OF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6135052"/>
            <a:ext cx="1655445" cy="669925"/>
            <a:chOff x="4988242" y="6135052"/>
            <a:chExt cx="1655445" cy="669925"/>
          </a:xfrm>
        </p:grpSpPr>
        <p:sp>
          <p:nvSpPr>
            <p:cNvPr id="38" name="object 38"/>
            <p:cNvSpPr/>
            <p:nvPr/>
          </p:nvSpPr>
          <p:spPr>
            <a:xfrm>
              <a:off x="4993004" y="6139815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535811" y="0"/>
                  </a:moveTo>
                  <a:lnTo>
                    <a:pt x="110109" y="0"/>
                  </a:lnTo>
                  <a:lnTo>
                    <a:pt x="67240" y="8649"/>
                  </a:lnTo>
                  <a:lnTo>
                    <a:pt x="32242" y="32242"/>
                  </a:lnTo>
                  <a:lnTo>
                    <a:pt x="8649" y="67240"/>
                  </a:lnTo>
                  <a:lnTo>
                    <a:pt x="0" y="110109"/>
                  </a:lnTo>
                  <a:lnTo>
                    <a:pt x="0" y="550290"/>
                  </a:lnTo>
                  <a:lnTo>
                    <a:pt x="8649" y="593159"/>
                  </a:lnTo>
                  <a:lnTo>
                    <a:pt x="32242" y="628157"/>
                  </a:lnTo>
                  <a:lnTo>
                    <a:pt x="67240" y="651750"/>
                  </a:lnTo>
                  <a:lnTo>
                    <a:pt x="110109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0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6139815"/>
              <a:ext cx="1645920" cy="660400"/>
            </a:xfrm>
            <a:custGeom>
              <a:avLst/>
              <a:gdLst/>
              <a:ahLst/>
              <a:cxnLst/>
              <a:rect l="l" t="t" r="r" b="b"/>
              <a:pathLst>
                <a:path w="1645920" h="660400">
                  <a:moveTo>
                    <a:pt x="110109" y="0"/>
                  </a:moveTo>
                  <a:lnTo>
                    <a:pt x="67240" y="8649"/>
                  </a:lnTo>
                  <a:lnTo>
                    <a:pt x="32242" y="32242"/>
                  </a:lnTo>
                  <a:lnTo>
                    <a:pt x="8649" y="67240"/>
                  </a:lnTo>
                  <a:lnTo>
                    <a:pt x="0" y="110109"/>
                  </a:lnTo>
                  <a:lnTo>
                    <a:pt x="0" y="550290"/>
                  </a:lnTo>
                  <a:lnTo>
                    <a:pt x="8649" y="593159"/>
                  </a:lnTo>
                  <a:lnTo>
                    <a:pt x="32242" y="628157"/>
                  </a:lnTo>
                  <a:lnTo>
                    <a:pt x="67240" y="651750"/>
                  </a:lnTo>
                  <a:lnTo>
                    <a:pt x="110109" y="660400"/>
                  </a:lnTo>
                  <a:lnTo>
                    <a:pt x="1535811" y="660400"/>
                  </a:lnTo>
                  <a:lnTo>
                    <a:pt x="1578679" y="651750"/>
                  </a:lnTo>
                  <a:lnTo>
                    <a:pt x="1613677" y="628157"/>
                  </a:lnTo>
                  <a:lnTo>
                    <a:pt x="1637270" y="593159"/>
                  </a:lnTo>
                  <a:lnTo>
                    <a:pt x="1645920" y="550290"/>
                  </a:lnTo>
                  <a:lnTo>
                    <a:pt x="1645920" y="110109"/>
                  </a:lnTo>
                  <a:lnTo>
                    <a:pt x="1637270" y="67240"/>
                  </a:lnTo>
                  <a:lnTo>
                    <a:pt x="1613677" y="32242"/>
                  </a:lnTo>
                  <a:lnTo>
                    <a:pt x="1578679" y="8649"/>
                  </a:lnTo>
                  <a:lnTo>
                    <a:pt x="1535811" y="0"/>
                  </a:lnTo>
                  <a:lnTo>
                    <a:pt x="11010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88077" y="6143625"/>
            <a:ext cx="1257300" cy="46545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ctr">
              <a:lnSpc>
                <a:spcPts val="1130"/>
              </a:lnSpc>
              <a:spcBef>
                <a:spcPts val="190"/>
              </a:spcBef>
            </a:pPr>
            <a:r>
              <a:rPr sz="1000" b="1" dirty="0">
                <a:latin typeface="Franklin Gothic Medium"/>
                <a:cs typeface="Franklin Gothic Medium"/>
              </a:rPr>
              <a:t>NO </a:t>
            </a:r>
            <a:r>
              <a:rPr sz="1000" b="1" spc="-5" dirty="0">
                <a:latin typeface="Franklin Gothic Medium"/>
                <a:cs typeface="Franklin Gothic Medium"/>
              </a:rPr>
              <a:t>REPEAT </a:t>
            </a:r>
            <a:r>
              <a:rPr sz="1000" b="1" spc="-10" dirty="0">
                <a:latin typeface="Franklin Gothic Medium"/>
                <a:cs typeface="Franklin Gothic Medium"/>
              </a:rPr>
              <a:t>OF </a:t>
            </a:r>
            <a:r>
              <a:rPr sz="1000" b="1" spc="-5" dirty="0">
                <a:latin typeface="Franklin Gothic Medium"/>
                <a:cs typeface="Franklin Gothic Medium"/>
              </a:rPr>
              <a:t>PIECES </a:t>
            </a:r>
            <a:r>
              <a:rPr sz="1000" b="1" spc="-2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FROM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1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PREVIOUS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YEARS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61197" y="3006407"/>
            <a:ext cx="3869054" cy="1202055"/>
            <a:chOff x="1961197" y="3006407"/>
            <a:chExt cx="3869054" cy="1202055"/>
          </a:xfrm>
        </p:grpSpPr>
        <p:sp>
          <p:nvSpPr>
            <p:cNvPr id="42" name="object 42"/>
            <p:cNvSpPr/>
            <p:nvPr/>
          </p:nvSpPr>
          <p:spPr>
            <a:xfrm>
              <a:off x="3895725" y="3799840"/>
              <a:ext cx="1920239" cy="394335"/>
            </a:xfrm>
            <a:custGeom>
              <a:avLst/>
              <a:gdLst/>
              <a:ahLst/>
              <a:cxnLst/>
              <a:rect l="l" t="t" r="r" b="b"/>
              <a:pathLst>
                <a:path w="1920239" h="394335">
                  <a:moveTo>
                    <a:pt x="1920239" y="394335"/>
                  </a:moveTo>
                  <a:lnTo>
                    <a:pt x="1920239" y="312165"/>
                  </a:lnTo>
                  <a:lnTo>
                    <a:pt x="0" y="31216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5725" y="3799840"/>
              <a:ext cx="635" cy="394335"/>
            </a:xfrm>
            <a:custGeom>
              <a:avLst/>
              <a:gdLst/>
              <a:ahLst/>
              <a:cxnLst/>
              <a:rect l="l" t="t" r="r" b="b"/>
              <a:pathLst>
                <a:path w="635" h="394335">
                  <a:moveTo>
                    <a:pt x="0" y="39433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75485" y="3799840"/>
              <a:ext cx="1920239" cy="394335"/>
            </a:xfrm>
            <a:custGeom>
              <a:avLst/>
              <a:gdLst/>
              <a:ahLst/>
              <a:cxnLst/>
              <a:rect l="l" t="t" r="r" b="b"/>
              <a:pathLst>
                <a:path w="1920239" h="394335">
                  <a:moveTo>
                    <a:pt x="0" y="394335"/>
                  </a:moveTo>
                  <a:lnTo>
                    <a:pt x="0" y="312165"/>
                  </a:lnTo>
                  <a:lnTo>
                    <a:pt x="1920239" y="312165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72765" y="3011170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5" y="0"/>
                  </a:lnTo>
                  <a:lnTo>
                    <a:pt x="80260" y="10322"/>
                  </a:lnTo>
                  <a:lnTo>
                    <a:pt x="38481" y="38480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8"/>
                  </a:lnTo>
                  <a:lnTo>
                    <a:pt x="80260" y="778347"/>
                  </a:lnTo>
                  <a:lnTo>
                    <a:pt x="131445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72765" y="3011170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5" y="0"/>
                  </a:moveTo>
                  <a:lnTo>
                    <a:pt x="80260" y="10322"/>
                  </a:lnTo>
                  <a:lnTo>
                    <a:pt x="38481" y="38480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8"/>
                  </a:lnTo>
                  <a:lnTo>
                    <a:pt x="80260" y="778347"/>
                  </a:lnTo>
                  <a:lnTo>
                    <a:pt x="131445" y="788669"/>
                  </a:lnTo>
                  <a:lnTo>
                    <a:pt x="1514475" y="788669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252342" y="3014218"/>
            <a:ext cx="1289050" cy="7270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ctr">
              <a:lnSpc>
                <a:spcPts val="1370"/>
              </a:lnSpc>
              <a:spcBef>
                <a:spcPts val="20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SOLO</a:t>
            </a:r>
            <a:r>
              <a:rPr sz="1200" b="1" spc="-5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INSTRUMENT </a:t>
            </a:r>
            <a:r>
              <a:rPr sz="1200" b="1" spc="-28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EVENT,</a:t>
            </a:r>
            <a:endParaRPr sz="1200">
              <a:latin typeface="Franklin Gothic Medium"/>
              <a:cs typeface="Franklin Gothic Medium"/>
            </a:endParaRPr>
          </a:p>
          <a:p>
            <a:pPr marL="1270" algn="ctr">
              <a:lnSpc>
                <a:spcPts val="128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CHOICE</a:t>
            </a:r>
            <a:r>
              <a:rPr sz="1200" b="1" spc="-25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PIECE</a:t>
            </a:r>
            <a:endParaRPr sz="1200">
              <a:latin typeface="Franklin Gothic Medium"/>
              <a:cs typeface="Franklin Gothic Medium"/>
            </a:endParaRPr>
          </a:p>
          <a:p>
            <a:pPr marL="1905" algn="ctr">
              <a:lnSpc>
                <a:spcPts val="140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SHOULD</a:t>
            </a:r>
            <a:r>
              <a:rPr sz="1200" b="1" spc="-4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BE: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47762" y="4189412"/>
            <a:ext cx="1655445" cy="798195"/>
            <a:chOff x="1147762" y="4189412"/>
            <a:chExt cx="1655445" cy="798195"/>
          </a:xfrm>
        </p:grpSpPr>
        <p:sp>
          <p:nvSpPr>
            <p:cNvPr id="49" name="object 49"/>
            <p:cNvSpPr/>
            <p:nvPr/>
          </p:nvSpPr>
          <p:spPr>
            <a:xfrm>
              <a:off x="1152525" y="4194175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4" y="0"/>
                  </a:lnTo>
                  <a:lnTo>
                    <a:pt x="80286" y="10322"/>
                  </a:lnTo>
                  <a:lnTo>
                    <a:pt x="38504" y="38481"/>
                  </a:lnTo>
                  <a:lnTo>
                    <a:pt x="10331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31" y="708409"/>
                  </a:lnTo>
                  <a:lnTo>
                    <a:pt x="38504" y="750189"/>
                  </a:lnTo>
                  <a:lnTo>
                    <a:pt x="80286" y="778347"/>
                  </a:lnTo>
                  <a:lnTo>
                    <a:pt x="131444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52525" y="4194175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4" y="0"/>
                  </a:moveTo>
                  <a:lnTo>
                    <a:pt x="80286" y="10322"/>
                  </a:lnTo>
                  <a:lnTo>
                    <a:pt x="38504" y="38481"/>
                  </a:lnTo>
                  <a:lnTo>
                    <a:pt x="10331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31" y="708409"/>
                  </a:lnTo>
                  <a:lnTo>
                    <a:pt x="38504" y="750189"/>
                  </a:lnTo>
                  <a:lnTo>
                    <a:pt x="80286" y="778347"/>
                  </a:lnTo>
                  <a:lnTo>
                    <a:pt x="131444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4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226616" y="4203319"/>
            <a:ext cx="1499870" cy="6102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835" marR="323850" algn="ctr">
              <a:lnSpc>
                <a:spcPts val="1140"/>
              </a:lnSpc>
              <a:spcBef>
                <a:spcPts val="180"/>
              </a:spcBef>
            </a:pPr>
            <a:r>
              <a:rPr sz="1000" b="1" dirty="0">
                <a:latin typeface="Franklin Gothic Medium"/>
                <a:cs typeface="Franklin Gothic Medium"/>
              </a:rPr>
              <a:t>C</a:t>
            </a:r>
            <a:r>
              <a:rPr sz="1000" b="1" spc="-10" dirty="0">
                <a:latin typeface="Franklin Gothic Medium"/>
                <a:cs typeface="Franklin Gothic Medium"/>
              </a:rPr>
              <a:t>H</a:t>
            </a:r>
            <a:r>
              <a:rPr sz="1000" b="1" spc="-5" dirty="0">
                <a:latin typeface="Franklin Gothic Medium"/>
                <a:cs typeface="Franklin Gothic Medium"/>
              </a:rPr>
              <a:t>OICE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</a:t>
            </a:r>
            <a:r>
              <a:rPr sz="1000" b="1" spc="-10" dirty="0">
                <a:latin typeface="Franklin Gothic Medium"/>
                <a:cs typeface="Franklin Gothic Medium"/>
              </a:rPr>
              <a:t>C</a:t>
            </a:r>
            <a:r>
              <a:rPr sz="1000" b="1" spc="-5" dirty="0">
                <a:latin typeface="Franklin Gothic Medium"/>
                <a:cs typeface="Franklin Gothic Medium"/>
              </a:rPr>
              <a:t>ES  SHOULD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070"/>
              </a:lnSpc>
            </a:pPr>
            <a:r>
              <a:rPr sz="1000" b="1" spc="-10" dirty="0">
                <a:latin typeface="Franklin Gothic Medium"/>
                <a:cs typeface="Franklin Gothic Medium"/>
              </a:rPr>
              <a:t>BE</a:t>
            </a:r>
            <a:r>
              <a:rPr sz="1000" b="1" spc="-5" dirty="0">
                <a:latin typeface="Franklin Gothic Medium"/>
                <a:cs typeface="Franklin Gothic Medium"/>
              </a:rPr>
              <a:t> SIMILAR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DIFFICULTY,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7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TO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THE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REQUIRED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068002" y="4189412"/>
            <a:ext cx="1655445" cy="798195"/>
            <a:chOff x="3068002" y="4189412"/>
            <a:chExt cx="1655445" cy="798195"/>
          </a:xfrm>
        </p:grpSpPr>
        <p:sp>
          <p:nvSpPr>
            <p:cNvPr id="53" name="object 53"/>
            <p:cNvSpPr/>
            <p:nvPr/>
          </p:nvSpPr>
          <p:spPr>
            <a:xfrm>
              <a:off x="3072764" y="4194175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5" y="0"/>
                  </a:lnTo>
                  <a:lnTo>
                    <a:pt x="80260" y="10322"/>
                  </a:lnTo>
                  <a:lnTo>
                    <a:pt x="38481" y="38481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9"/>
                  </a:lnTo>
                  <a:lnTo>
                    <a:pt x="80260" y="778347"/>
                  </a:lnTo>
                  <a:lnTo>
                    <a:pt x="131445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72764" y="4194175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5" y="0"/>
                  </a:moveTo>
                  <a:lnTo>
                    <a:pt x="80260" y="10322"/>
                  </a:lnTo>
                  <a:lnTo>
                    <a:pt x="38481" y="38481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9"/>
                  </a:lnTo>
                  <a:lnTo>
                    <a:pt x="80260" y="778347"/>
                  </a:lnTo>
                  <a:lnTo>
                    <a:pt x="131445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435222" y="4203319"/>
            <a:ext cx="923925" cy="4654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ONE</a:t>
            </a:r>
            <a:r>
              <a:rPr sz="1000" b="1" spc="-6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MOVEMENT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IS </a:t>
            </a:r>
            <a:r>
              <a:rPr sz="1000" b="1" spc="-5" dirty="0">
                <a:latin typeface="Franklin Gothic Medium"/>
                <a:cs typeface="Franklin Gothic Medium"/>
              </a:rPr>
              <a:t>CONSIDERED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r>
              <a:rPr sz="1000" spc="-5" dirty="0">
                <a:latin typeface="Franklin Gothic Medium"/>
                <a:cs typeface="Franklin Gothic Medium"/>
              </a:rPr>
              <a:t>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88242" y="4189412"/>
            <a:ext cx="1655445" cy="798195"/>
            <a:chOff x="4988242" y="4189412"/>
            <a:chExt cx="1655445" cy="798195"/>
          </a:xfrm>
        </p:grpSpPr>
        <p:sp>
          <p:nvSpPr>
            <p:cNvPr id="57" name="object 57"/>
            <p:cNvSpPr/>
            <p:nvPr/>
          </p:nvSpPr>
          <p:spPr>
            <a:xfrm>
              <a:off x="4993004" y="4194175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514475" y="0"/>
                  </a:moveTo>
                  <a:lnTo>
                    <a:pt x="131445" y="0"/>
                  </a:lnTo>
                  <a:lnTo>
                    <a:pt x="80260" y="10322"/>
                  </a:lnTo>
                  <a:lnTo>
                    <a:pt x="38480" y="38481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9"/>
                  </a:lnTo>
                  <a:lnTo>
                    <a:pt x="80260" y="778347"/>
                  </a:lnTo>
                  <a:lnTo>
                    <a:pt x="131445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3004" y="4194175"/>
              <a:ext cx="1645920" cy="788670"/>
            </a:xfrm>
            <a:custGeom>
              <a:avLst/>
              <a:gdLst/>
              <a:ahLst/>
              <a:cxnLst/>
              <a:rect l="l" t="t" r="r" b="b"/>
              <a:pathLst>
                <a:path w="1645920" h="788670">
                  <a:moveTo>
                    <a:pt x="131445" y="0"/>
                  </a:moveTo>
                  <a:lnTo>
                    <a:pt x="80260" y="10322"/>
                  </a:lnTo>
                  <a:lnTo>
                    <a:pt x="38480" y="38481"/>
                  </a:lnTo>
                  <a:lnTo>
                    <a:pt x="10322" y="80260"/>
                  </a:lnTo>
                  <a:lnTo>
                    <a:pt x="0" y="131445"/>
                  </a:lnTo>
                  <a:lnTo>
                    <a:pt x="0" y="657225"/>
                  </a:lnTo>
                  <a:lnTo>
                    <a:pt x="10322" y="708409"/>
                  </a:lnTo>
                  <a:lnTo>
                    <a:pt x="38481" y="750189"/>
                  </a:lnTo>
                  <a:lnTo>
                    <a:pt x="80260" y="778347"/>
                  </a:lnTo>
                  <a:lnTo>
                    <a:pt x="131445" y="788670"/>
                  </a:lnTo>
                  <a:lnTo>
                    <a:pt x="1514475" y="788670"/>
                  </a:lnTo>
                  <a:lnTo>
                    <a:pt x="1565659" y="778347"/>
                  </a:lnTo>
                  <a:lnTo>
                    <a:pt x="1607439" y="750188"/>
                  </a:lnTo>
                  <a:lnTo>
                    <a:pt x="1635597" y="708409"/>
                  </a:lnTo>
                  <a:lnTo>
                    <a:pt x="1645920" y="657225"/>
                  </a:lnTo>
                  <a:lnTo>
                    <a:pt x="1645920" y="131445"/>
                  </a:lnTo>
                  <a:lnTo>
                    <a:pt x="1635597" y="80260"/>
                  </a:lnTo>
                  <a:lnTo>
                    <a:pt x="1607439" y="38480"/>
                  </a:lnTo>
                  <a:lnTo>
                    <a:pt x="1565659" y="10322"/>
                  </a:lnTo>
                  <a:lnTo>
                    <a:pt x="1514475" y="0"/>
                  </a:lnTo>
                  <a:lnTo>
                    <a:pt x="13144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050916" y="4203319"/>
            <a:ext cx="1533525" cy="7537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1270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PIECE</a:t>
            </a:r>
            <a:r>
              <a:rPr sz="1000" b="1" spc="10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MUST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COMMERCIALLY UBLISHED;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COMPOSITIONS WRITTEN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BY THE STUDENT ARE NOT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ALLOWED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961197" y="919162"/>
            <a:ext cx="3869054" cy="1155065"/>
            <a:chOff x="1961197" y="919162"/>
            <a:chExt cx="3869054" cy="1155065"/>
          </a:xfrm>
        </p:grpSpPr>
        <p:sp>
          <p:nvSpPr>
            <p:cNvPr id="61" name="object 61"/>
            <p:cNvSpPr/>
            <p:nvPr/>
          </p:nvSpPr>
          <p:spPr>
            <a:xfrm>
              <a:off x="3895725" y="1680844"/>
              <a:ext cx="1920239" cy="379095"/>
            </a:xfrm>
            <a:custGeom>
              <a:avLst/>
              <a:gdLst/>
              <a:ahLst/>
              <a:cxnLst/>
              <a:rect l="l" t="t" r="r" b="b"/>
              <a:pathLst>
                <a:path w="1920239" h="379094">
                  <a:moveTo>
                    <a:pt x="1920239" y="379095"/>
                  </a:moveTo>
                  <a:lnTo>
                    <a:pt x="1920239" y="300100"/>
                  </a:lnTo>
                  <a:lnTo>
                    <a:pt x="0" y="300100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895725" y="1680844"/>
              <a:ext cx="635" cy="379095"/>
            </a:xfrm>
            <a:custGeom>
              <a:avLst/>
              <a:gdLst/>
              <a:ahLst/>
              <a:cxnLst/>
              <a:rect l="l" t="t" r="r" b="b"/>
              <a:pathLst>
                <a:path w="635" h="379094">
                  <a:moveTo>
                    <a:pt x="0" y="379095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975485" y="1680844"/>
              <a:ext cx="1920239" cy="379095"/>
            </a:xfrm>
            <a:custGeom>
              <a:avLst/>
              <a:gdLst/>
              <a:ahLst/>
              <a:cxnLst/>
              <a:rect l="l" t="t" r="r" b="b"/>
              <a:pathLst>
                <a:path w="1920239" h="379094">
                  <a:moveTo>
                    <a:pt x="0" y="379095"/>
                  </a:moveTo>
                  <a:lnTo>
                    <a:pt x="0" y="300100"/>
                  </a:lnTo>
                  <a:lnTo>
                    <a:pt x="1920239" y="300100"/>
                  </a:lnTo>
                  <a:lnTo>
                    <a:pt x="1920239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072765" y="923925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519809" y="0"/>
                  </a:moveTo>
                  <a:lnTo>
                    <a:pt x="126111" y="0"/>
                  </a:lnTo>
                  <a:lnTo>
                    <a:pt x="77045" y="9917"/>
                  </a:lnTo>
                  <a:lnTo>
                    <a:pt x="36956" y="36957"/>
                  </a:lnTo>
                  <a:lnTo>
                    <a:pt x="9917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7" y="679874"/>
                  </a:lnTo>
                  <a:lnTo>
                    <a:pt x="36956" y="719963"/>
                  </a:lnTo>
                  <a:lnTo>
                    <a:pt x="77045" y="747002"/>
                  </a:lnTo>
                  <a:lnTo>
                    <a:pt x="126111" y="756920"/>
                  </a:lnTo>
                  <a:lnTo>
                    <a:pt x="1519809" y="756920"/>
                  </a:lnTo>
                  <a:lnTo>
                    <a:pt x="1568874" y="747002"/>
                  </a:lnTo>
                  <a:lnTo>
                    <a:pt x="1608963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3" y="36957"/>
                  </a:lnTo>
                  <a:lnTo>
                    <a:pt x="1568874" y="9917"/>
                  </a:lnTo>
                  <a:lnTo>
                    <a:pt x="151980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072765" y="923925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26111" y="0"/>
                  </a:moveTo>
                  <a:lnTo>
                    <a:pt x="77045" y="9917"/>
                  </a:lnTo>
                  <a:lnTo>
                    <a:pt x="36956" y="36957"/>
                  </a:lnTo>
                  <a:lnTo>
                    <a:pt x="9917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7" y="679874"/>
                  </a:lnTo>
                  <a:lnTo>
                    <a:pt x="36956" y="719963"/>
                  </a:lnTo>
                  <a:lnTo>
                    <a:pt x="77045" y="747002"/>
                  </a:lnTo>
                  <a:lnTo>
                    <a:pt x="126111" y="756920"/>
                  </a:lnTo>
                  <a:lnTo>
                    <a:pt x="1519809" y="756920"/>
                  </a:lnTo>
                  <a:lnTo>
                    <a:pt x="1568874" y="747002"/>
                  </a:lnTo>
                  <a:lnTo>
                    <a:pt x="1608963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3" y="36957"/>
                  </a:lnTo>
                  <a:lnTo>
                    <a:pt x="1568874" y="9917"/>
                  </a:lnTo>
                  <a:lnTo>
                    <a:pt x="1519809" y="0"/>
                  </a:lnTo>
                  <a:lnTo>
                    <a:pt x="12611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3121279" y="926338"/>
            <a:ext cx="1551940" cy="74168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86385" marR="279400" indent="-1270" algn="ctr">
              <a:lnSpc>
                <a:spcPts val="1360"/>
              </a:lnSpc>
              <a:spcBef>
                <a:spcPts val="21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RULES ON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P</a:t>
            </a:r>
            <a:r>
              <a:rPr sz="1200" b="1" dirty="0">
                <a:latin typeface="Franklin Gothic Medium"/>
                <a:cs typeface="Franklin Gothic Medium"/>
              </a:rPr>
              <a:t>R</a:t>
            </a:r>
            <a:r>
              <a:rPr sz="1200" b="1" spc="-10" dirty="0">
                <a:latin typeface="Franklin Gothic Medium"/>
                <a:cs typeface="Franklin Gothic Medium"/>
              </a:rPr>
              <a:t>OG</a:t>
            </a:r>
            <a:r>
              <a:rPr sz="1200" b="1" spc="-15" dirty="0">
                <a:latin typeface="Franklin Gothic Medium"/>
                <a:cs typeface="Franklin Gothic Medium"/>
              </a:rPr>
              <a:t>R</a:t>
            </a:r>
            <a:r>
              <a:rPr sz="1200" b="1" spc="-5" dirty="0">
                <a:latin typeface="Franklin Gothic Medium"/>
                <a:cs typeface="Franklin Gothic Medium"/>
              </a:rPr>
              <a:t>E</a:t>
            </a:r>
            <a:r>
              <a:rPr sz="1200" b="1" spc="-10" dirty="0">
                <a:latin typeface="Franklin Gothic Medium"/>
                <a:cs typeface="Franklin Gothic Medium"/>
              </a:rPr>
              <a:t>SSI</a:t>
            </a:r>
            <a:r>
              <a:rPr sz="1200" b="1" dirty="0">
                <a:latin typeface="Franklin Gothic Medium"/>
                <a:cs typeface="Franklin Gothic Medium"/>
              </a:rPr>
              <a:t>O</a:t>
            </a:r>
            <a:r>
              <a:rPr sz="1200" b="1" spc="-5" dirty="0">
                <a:latin typeface="Franklin Gothic Medium"/>
                <a:cs typeface="Franklin Gothic Medium"/>
              </a:rPr>
              <a:t>N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3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OF</a:t>
            </a:r>
            <a:r>
              <a:rPr sz="1200" b="1" spc="-20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CLASSES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IN</a:t>
            </a:r>
            <a:r>
              <a:rPr sz="1200" b="1" spc="-15" dirty="0">
                <a:latin typeface="Franklin Gothic Medium"/>
                <a:cs typeface="Franklin Gothic Medium"/>
              </a:rPr>
              <a:t> </a:t>
            </a:r>
            <a:r>
              <a:rPr sz="1200" b="1" spc="-5" dirty="0">
                <a:latin typeface="Franklin Gothic Medium"/>
                <a:cs typeface="Franklin Gothic Medium"/>
              </a:rPr>
              <a:t>STRING</a:t>
            </a:r>
            <a:endParaRPr sz="1200">
              <a:latin typeface="Franklin Gothic Medium"/>
              <a:cs typeface="Franklin Gothic Medium"/>
            </a:endParaRPr>
          </a:p>
          <a:p>
            <a:pPr marL="635" algn="ctr">
              <a:lnSpc>
                <a:spcPct val="100000"/>
              </a:lnSpc>
              <a:spcBef>
                <a:spcPts val="35"/>
              </a:spcBef>
            </a:pPr>
            <a:r>
              <a:rPr sz="1200" b="1" spc="-5" dirty="0">
                <a:latin typeface="Berlin Sans FB Demi"/>
                <a:cs typeface="Berlin Sans FB Demi"/>
              </a:rPr>
              <a:t>CONCERTO</a:t>
            </a:r>
            <a:r>
              <a:rPr sz="1200" b="1" spc="-40" dirty="0">
                <a:latin typeface="Berlin Sans FB Demi"/>
                <a:cs typeface="Berlin Sans FB Demi"/>
              </a:rPr>
              <a:t> </a:t>
            </a:r>
            <a:r>
              <a:rPr sz="1200" b="1" dirty="0">
                <a:latin typeface="Berlin Sans FB Demi"/>
                <a:cs typeface="Berlin Sans FB Demi"/>
              </a:rPr>
              <a:t>EVENTS</a:t>
            </a:r>
            <a:endParaRPr sz="1200">
              <a:latin typeface="Berlin Sans FB Demi"/>
              <a:cs typeface="Berlin Sans FB Dem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1147762" y="2055177"/>
            <a:ext cx="1655445" cy="766445"/>
            <a:chOff x="1147762" y="2055177"/>
            <a:chExt cx="1655445" cy="766445"/>
          </a:xfrm>
        </p:grpSpPr>
        <p:sp>
          <p:nvSpPr>
            <p:cNvPr id="68" name="object 68"/>
            <p:cNvSpPr/>
            <p:nvPr/>
          </p:nvSpPr>
          <p:spPr>
            <a:xfrm>
              <a:off x="1152525" y="2059939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519808" y="0"/>
                  </a:moveTo>
                  <a:lnTo>
                    <a:pt x="126111" y="0"/>
                  </a:lnTo>
                  <a:lnTo>
                    <a:pt x="77034" y="9917"/>
                  </a:lnTo>
                  <a:lnTo>
                    <a:pt x="36947" y="36956"/>
                  </a:lnTo>
                  <a:lnTo>
                    <a:pt x="9914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4" y="679874"/>
                  </a:lnTo>
                  <a:lnTo>
                    <a:pt x="36947" y="719962"/>
                  </a:lnTo>
                  <a:lnTo>
                    <a:pt x="77034" y="747002"/>
                  </a:lnTo>
                  <a:lnTo>
                    <a:pt x="126111" y="756919"/>
                  </a:lnTo>
                  <a:lnTo>
                    <a:pt x="1519808" y="756919"/>
                  </a:lnTo>
                  <a:lnTo>
                    <a:pt x="1568874" y="747002"/>
                  </a:lnTo>
                  <a:lnTo>
                    <a:pt x="1608963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3" y="36956"/>
                  </a:lnTo>
                  <a:lnTo>
                    <a:pt x="1568874" y="9917"/>
                  </a:lnTo>
                  <a:lnTo>
                    <a:pt x="1519808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152525" y="2059939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26111" y="0"/>
                  </a:moveTo>
                  <a:lnTo>
                    <a:pt x="77034" y="9917"/>
                  </a:lnTo>
                  <a:lnTo>
                    <a:pt x="36947" y="36956"/>
                  </a:lnTo>
                  <a:lnTo>
                    <a:pt x="9914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4" y="679874"/>
                  </a:lnTo>
                  <a:lnTo>
                    <a:pt x="36947" y="719962"/>
                  </a:lnTo>
                  <a:lnTo>
                    <a:pt x="77034" y="747002"/>
                  </a:lnTo>
                  <a:lnTo>
                    <a:pt x="126111" y="756919"/>
                  </a:lnTo>
                  <a:lnTo>
                    <a:pt x="1519808" y="756919"/>
                  </a:lnTo>
                  <a:lnTo>
                    <a:pt x="1568874" y="747002"/>
                  </a:lnTo>
                  <a:lnTo>
                    <a:pt x="1608963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3" y="36956"/>
                  </a:lnTo>
                  <a:lnTo>
                    <a:pt x="1568874" y="9917"/>
                  </a:lnTo>
                  <a:lnTo>
                    <a:pt x="1519808" y="0"/>
                  </a:lnTo>
                  <a:lnTo>
                    <a:pt x="12611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1202232" y="2067814"/>
            <a:ext cx="1549400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99500"/>
              </a:lnSpc>
              <a:spcBef>
                <a:spcPts val="10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PROGRESSION </a:t>
            </a:r>
            <a:r>
              <a:rPr sz="1000" b="1" spc="-10" dirty="0">
                <a:latin typeface="Franklin Gothic Medium"/>
                <a:cs typeface="Franklin Gothic Medium"/>
              </a:rPr>
              <a:t>OF </a:t>
            </a:r>
            <a:r>
              <a:rPr sz="1000" b="1" spc="-5" dirty="0">
                <a:latin typeface="Franklin Gothic Medium"/>
                <a:cs typeface="Franklin Gothic Medium"/>
              </a:rPr>
              <a:t>CLASSES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 CONCERTO VARIES BY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INSTRUMENT.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3068002" y="2055177"/>
            <a:ext cx="1655445" cy="766445"/>
            <a:chOff x="3068002" y="2055177"/>
            <a:chExt cx="1655445" cy="766445"/>
          </a:xfrm>
        </p:grpSpPr>
        <p:sp>
          <p:nvSpPr>
            <p:cNvPr id="72" name="object 72"/>
            <p:cNvSpPr/>
            <p:nvPr/>
          </p:nvSpPr>
          <p:spPr>
            <a:xfrm>
              <a:off x="3072764" y="2059939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519809" y="0"/>
                  </a:moveTo>
                  <a:lnTo>
                    <a:pt x="126111" y="0"/>
                  </a:lnTo>
                  <a:lnTo>
                    <a:pt x="77045" y="9917"/>
                  </a:lnTo>
                  <a:lnTo>
                    <a:pt x="36956" y="36956"/>
                  </a:lnTo>
                  <a:lnTo>
                    <a:pt x="9917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7" y="679874"/>
                  </a:lnTo>
                  <a:lnTo>
                    <a:pt x="36956" y="719962"/>
                  </a:lnTo>
                  <a:lnTo>
                    <a:pt x="77045" y="747002"/>
                  </a:lnTo>
                  <a:lnTo>
                    <a:pt x="126111" y="756919"/>
                  </a:lnTo>
                  <a:lnTo>
                    <a:pt x="1519809" y="756919"/>
                  </a:lnTo>
                  <a:lnTo>
                    <a:pt x="1568874" y="747002"/>
                  </a:lnTo>
                  <a:lnTo>
                    <a:pt x="1608963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3" y="36956"/>
                  </a:lnTo>
                  <a:lnTo>
                    <a:pt x="1568874" y="9917"/>
                  </a:lnTo>
                  <a:lnTo>
                    <a:pt x="151980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72764" y="2059939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26111" y="0"/>
                  </a:moveTo>
                  <a:lnTo>
                    <a:pt x="77045" y="9917"/>
                  </a:lnTo>
                  <a:lnTo>
                    <a:pt x="36956" y="36956"/>
                  </a:lnTo>
                  <a:lnTo>
                    <a:pt x="9917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7" y="679874"/>
                  </a:lnTo>
                  <a:lnTo>
                    <a:pt x="36956" y="719962"/>
                  </a:lnTo>
                  <a:lnTo>
                    <a:pt x="77045" y="747002"/>
                  </a:lnTo>
                  <a:lnTo>
                    <a:pt x="126111" y="756919"/>
                  </a:lnTo>
                  <a:lnTo>
                    <a:pt x="1519809" y="756919"/>
                  </a:lnTo>
                  <a:lnTo>
                    <a:pt x="1568874" y="747002"/>
                  </a:lnTo>
                  <a:lnTo>
                    <a:pt x="1608963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3" y="36956"/>
                  </a:lnTo>
                  <a:lnTo>
                    <a:pt x="1568874" y="9917"/>
                  </a:lnTo>
                  <a:lnTo>
                    <a:pt x="1519809" y="0"/>
                  </a:lnTo>
                  <a:lnTo>
                    <a:pt x="12611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3697351" y="2371089"/>
            <a:ext cx="3987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~~~~~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4988242" y="2055177"/>
            <a:ext cx="1655445" cy="766445"/>
            <a:chOff x="4988242" y="2055177"/>
            <a:chExt cx="1655445" cy="766445"/>
          </a:xfrm>
        </p:grpSpPr>
        <p:sp>
          <p:nvSpPr>
            <p:cNvPr id="76" name="object 76"/>
            <p:cNvSpPr/>
            <p:nvPr/>
          </p:nvSpPr>
          <p:spPr>
            <a:xfrm>
              <a:off x="4993004" y="2059939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519809" y="0"/>
                  </a:moveTo>
                  <a:lnTo>
                    <a:pt x="126111" y="0"/>
                  </a:lnTo>
                  <a:lnTo>
                    <a:pt x="77045" y="9917"/>
                  </a:lnTo>
                  <a:lnTo>
                    <a:pt x="36957" y="36956"/>
                  </a:lnTo>
                  <a:lnTo>
                    <a:pt x="9917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7" y="679874"/>
                  </a:lnTo>
                  <a:lnTo>
                    <a:pt x="36957" y="719962"/>
                  </a:lnTo>
                  <a:lnTo>
                    <a:pt x="77045" y="747002"/>
                  </a:lnTo>
                  <a:lnTo>
                    <a:pt x="126111" y="756919"/>
                  </a:lnTo>
                  <a:lnTo>
                    <a:pt x="1519809" y="756919"/>
                  </a:lnTo>
                  <a:lnTo>
                    <a:pt x="1568874" y="747002"/>
                  </a:lnTo>
                  <a:lnTo>
                    <a:pt x="1608962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2" y="36956"/>
                  </a:lnTo>
                  <a:lnTo>
                    <a:pt x="1568874" y="9917"/>
                  </a:lnTo>
                  <a:lnTo>
                    <a:pt x="151980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93004" y="2059939"/>
              <a:ext cx="1645920" cy="756920"/>
            </a:xfrm>
            <a:custGeom>
              <a:avLst/>
              <a:gdLst/>
              <a:ahLst/>
              <a:cxnLst/>
              <a:rect l="l" t="t" r="r" b="b"/>
              <a:pathLst>
                <a:path w="1645920" h="756919">
                  <a:moveTo>
                    <a:pt x="126111" y="0"/>
                  </a:moveTo>
                  <a:lnTo>
                    <a:pt x="77045" y="9917"/>
                  </a:lnTo>
                  <a:lnTo>
                    <a:pt x="36957" y="36956"/>
                  </a:lnTo>
                  <a:lnTo>
                    <a:pt x="9917" y="77045"/>
                  </a:lnTo>
                  <a:lnTo>
                    <a:pt x="0" y="126110"/>
                  </a:lnTo>
                  <a:lnTo>
                    <a:pt x="0" y="630808"/>
                  </a:lnTo>
                  <a:lnTo>
                    <a:pt x="9917" y="679874"/>
                  </a:lnTo>
                  <a:lnTo>
                    <a:pt x="36957" y="719962"/>
                  </a:lnTo>
                  <a:lnTo>
                    <a:pt x="77045" y="747002"/>
                  </a:lnTo>
                  <a:lnTo>
                    <a:pt x="126111" y="756919"/>
                  </a:lnTo>
                  <a:lnTo>
                    <a:pt x="1519809" y="756919"/>
                  </a:lnTo>
                  <a:lnTo>
                    <a:pt x="1568874" y="747002"/>
                  </a:lnTo>
                  <a:lnTo>
                    <a:pt x="1608962" y="719962"/>
                  </a:lnTo>
                  <a:lnTo>
                    <a:pt x="1636002" y="679874"/>
                  </a:lnTo>
                  <a:lnTo>
                    <a:pt x="1645920" y="630808"/>
                  </a:lnTo>
                  <a:lnTo>
                    <a:pt x="1645920" y="126110"/>
                  </a:lnTo>
                  <a:lnTo>
                    <a:pt x="1636002" y="77045"/>
                  </a:lnTo>
                  <a:lnTo>
                    <a:pt x="1608962" y="36956"/>
                  </a:lnTo>
                  <a:lnTo>
                    <a:pt x="1568874" y="9917"/>
                  </a:lnTo>
                  <a:lnTo>
                    <a:pt x="1519809" y="0"/>
                  </a:lnTo>
                  <a:lnTo>
                    <a:pt x="126111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053965" y="2067814"/>
            <a:ext cx="1524635" cy="7537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-635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CAREFULLY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READ</a:t>
            </a:r>
            <a:r>
              <a:rPr sz="1000" b="1" spc="-10" dirty="0">
                <a:latin typeface="Franklin Gothic Medium"/>
                <a:cs typeface="Franklin Gothic Medium"/>
              </a:rPr>
              <a:t> THE </a:t>
            </a:r>
            <a:r>
              <a:rPr sz="1000" b="1" spc="-5" dirty="0">
                <a:latin typeface="Franklin Gothic Medium"/>
                <a:cs typeface="Franklin Gothic Medium"/>
              </a:rPr>
              <a:t> PROGRESSION </a:t>
            </a:r>
            <a:r>
              <a:rPr sz="1000" b="1" dirty="0">
                <a:latin typeface="Franklin Gothic Medium"/>
                <a:cs typeface="Franklin Gothic Medium"/>
              </a:rPr>
              <a:t>RULES </a:t>
            </a:r>
            <a:r>
              <a:rPr sz="1000" b="1" spc="-5" dirty="0">
                <a:latin typeface="Franklin Gothic Medium"/>
                <a:cs typeface="Franklin Gothic Medium"/>
              </a:rPr>
              <a:t>FOR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YOUR INSTRUMENT ON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BEGINNING OF EACH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SECTION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3538" y="8785047"/>
            <a:ext cx="5004435" cy="3225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86280" marR="5080" indent="-1974214">
              <a:lnSpc>
                <a:spcPts val="1140"/>
              </a:lnSpc>
              <a:spcBef>
                <a:spcPts val="185"/>
              </a:spcBef>
            </a:pP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The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following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page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contains bulletin</a:t>
            </a:r>
            <a:r>
              <a:rPr sz="1000" b="1" i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updates</a:t>
            </a:r>
            <a:r>
              <a:rPr sz="1000" b="1" i="1" u="sng" spc="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which</a:t>
            </a:r>
            <a:r>
              <a:rPr sz="1000" b="1" i="1" u="sng" spc="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include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corrections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and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clarifications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for </a:t>
            </a:r>
            <a:r>
              <a:rPr sz="1000" b="1" i="1" dirty="0"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Oboe</a:t>
            </a:r>
            <a:r>
              <a:rPr sz="1000" b="1" i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and</a:t>
            </a:r>
            <a:r>
              <a:rPr sz="1000" b="1" i="1" u="sng" spc="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000" b="1" i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Trumpet.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1197" y="1211262"/>
            <a:ext cx="3869054" cy="2005964"/>
            <a:chOff x="1961197" y="1211262"/>
            <a:chExt cx="3869054" cy="2005964"/>
          </a:xfrm>
        </p:grpSpPr>
        <p:sp>
          <p:nvSpPr>
            <p:cNvPr id="4" name="object 4"/>
            <p:cNvSpPr/>
            <p:nvPr/>
          </p:nvSpPr>
          <p:spPr>
            <a:xfrm>
              <a:off x="3895725" y="2540635"/>
              <a:ext cx="1920239" cy="662305"/>
            </a:xfrm>
            <a:custGeom>
              <a:avLst/>
              <a:gdLst/>
              <a:ahLst/>
              <a:cxnLst/>
              <a:rect l="l" t="t" r="r" b="b"/>
              <a:pathLst>
                <a:path w="1920239" h="662305">
                  <a:moveTo>
                    <a:pt x="1920239" y="662305"/>
                  </a:moveTo>
                  <a:lnTo>
                    <a:pt x="1920239" y="524383"/>
                  </a:lnTo>
                  <a:lnTo>
                    <a:pt x="0" y="52438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725" y="2540635"/>
              <a:ext cx="635" cy="662305"/>
            </a:xfrm>
            <a:custGeom>
              <a:avLst/>
              <a:gdLst/>
              <a:ahLst/>
              <a:cxnLst/>
              <a:rect l="l" t="t" r="r" b="b"/>
              <a:pathLst>
                <a:path w="635" h="662305">
                  <a:moveTo>
                    <a:pt x="0" y="662305"/>
                  </a:moveTo>
                  <a:lnTo>
                    <a:pt x="63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5485" y="2540635"/>
              <a:ext cx="1920239" cy="662305"/>
            </a:xfrm>
            <a:custGeom>
              <a:avLst/>
              <a:gdLst/>
              <a:ahLst/>
              <a:cxnLst/>
              <a:rect l="l" t="t" r="r" b="b"/>
              <a:pathLst>
                <a:path w="1920239" h="662305">
                  <a:moveTo>
                    <a:pt x="0" y="662305"/>
                  </a:moveTo>
                  <a:lnTo>
                    <a:pt x="0" y="524383"/>
                  </a:lnTo>
                  <a:lnTo>
                    <a:pt x="1920239" y="52438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2765" y="1216025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2765" y="1216025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92195" y="1420114"/>
            <a:ext cx="608965" cy="7448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77165" marR="169545" indent="1905" algn="ctr">
              <a:lnSpc>
                <a:spcPts val="1370"/>
              </a:lnSpc>
              <a:spcBef>
                <a:spcPts val="20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IN </a:t>
            </a:r>
            <a:r>
              <a:rPr sz="1200" b="1" dirty="0">
                <a:latin typeface="Franklin Gothic Medium"/>
                <a:cs typeface="Franklin Gothic Medium"/>
              </a:rPr>
              <a:t> T</a:t>
            </a:r>
            <a:r>
              <a:rPr sz="1200" b="1" spc="-10" dirty="0">
                <a:latin typeface="Franklin Gothic Medium"/>
                <a:cs typeface="Franklin Gothic Medium"/>
              </a:rPr>
              <a:t>HE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ts val="1320"/>
              </a:lnSpc>
            </a:pPr>
            <a:r>
              <a:rPr sz="1200" b="1" spc="-5" dirty="0">
                <a:latin typeface="Franklin Gothic Medium"/>
                <a:cs typeface="Franklin Gothic Medium"/>
              </a:rPr>
              <a:t>JUDGING</a:t>
            </a:r>
            <a:endParaRPr sz="12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ROOM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7762" y="3198177"/>
            <a:ext cx="1655445" cy="1334135"/>
            <a:chOff x="1147762" y="3198177"/>
            <a:chExt cx="1655445" cy="1334135"/>
          </a:xfrm>
        </p:grpSpPr>
        <p:sp>
          <p:nvSpPr>
            <p:cNvPr id="11" name="object 11"/>
            <p:cNvSpPr/>
            <p:nvPr/>
          </p:nvSpPr>
          <p:spPr>
            <a:xfrm>
              <a:off x="1152525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51" y="4483"/>
                  </a:lnTo>
                  <a:lnTo>
                    <a:pt x="134823" y="17343"/>
                  </a:lnTo>
                  <a:lnTo>
                    <a:pt x="97331" y="37692"/>
                  </a:lnTo>
                  <a:lnTo>
                    <a:pt x="64662" y="64643"/>
                  </a:lnTo>
                  <a:lnTo>
                    <a:pt x="37705" y="97308"/>
                  </a:lnTo>
                  <a:lnTo>
                    <a:pt x="17350" y="134802"/>
                  </a:lnTo>
                  <a:lnTo>
                    <a:pt x="4485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5" y="1148372"/>
                  </a:lnTo>
                  <a:lnTo>
                    <a:pt x="17350" y="1189807"/>
                  </a:lnTo>
                  <a:lnTo>
                    <a:pt x="37705" y="1227301"/>
                  </a:lnTo>
                  <a:lnTo>
                    <a:pt x="64662" y="1259966"/>
                  </a:lnTo>
                  <a:lnTo>
                    <a:pt x="97331" y="1286917"/>
                  </a:lnTo>
                  <a:lnTo>
                    <a:pt x="134823" y="1307266"/>
                  </a:lnTo>
                  <a:lnTo>
                    <a:pt x="176251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2525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51" y="4483"/>
                  </a:lnTo>
                  <a:lnTo>
                    <a:pt x="134823" y="17343"/>
                  </a:lnTo>
                  <a:lnTo>
                    <a:pt x="97331" y="37692"/>
                  </a:lnTo>
                  <a:lnTo>
                    <a:pt x="64662" y="64643"/>
                  </a:lnTo>
                  <a:lnTo>
                    <a:pt x="37705" y="97308"/>
                  </a:lnTo>
                  <a:lnTo>
                    <a:pt x="17350" y="134802"/>
                  </a:lnTo>
                  <a:lnTo>
                    <a:pt x="4485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5" y="1148372"/>
                  </a:lnTo>
                  <a:lnTo>
                    <a:pt x="17350" y="1189807"/>
                  </a:lnTo>
                  <a:lnTo>
                    <a:pt x="37705" y="1227301"/>
                  </a:lnTo>
                  <a:lnTo>
                    <a:pt x="64662" y="1259966"/>
                  </a:lnTo>
                  <a:lnTo>
                    <a:pt x="97331" y="1286917"/>
                  </a:lnTo>
                  <a:lnTo>
                    <a:pt x="134823" y="1307266"/>
                  </a:lnTo>
                  <a:lnTo>
                    <a:pt x="176251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46428" y="3238626"/>
            <a:ext cx="1459865" cy="12147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635" algn="ctr">
              <a:lnSpc>
                <a:spcPct val="946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STUDENT MUST PROVIDE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SCORES FOR MUSIC </a:t>
            </a:r>
            <a:r>
              <a:rPr sz="1000" b="1" spc="-10" dirty="0">
                <a:latin typeface="Franklin Gothic Medium"/>
                <a:cs typeface="Franklin Gothic Medium"/>
              </a:rPr>
              <a:t>TO </a:t>
            </a:r>
            <a:r>
              <a:rPr sz="1000" b="1" spc="-5" dirty="0">
                <a:latin typeface="Franklin Gothic Medium"/>
                <a:cs typeface="Franklin Gothic Medium"/>
              </a:rPr>
              <a:t> THE JUDGES.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XEROXED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MUSIC WILL RESULT 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DISQUALIFICATION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AUTHORIZATION </a:t>
            </a:r>
            <a:r>
              <a:rPr sz="800" b="1" dirty="0">
                <a:latin typeface="Franklin Gothic Medium"/>
                <a:cs typeface="Franklin Gothic Medium"/>
              </a:rPr>
              <a:t>FOR </a:t>
            </a:r>
            <a:r>
              <a:rPr sz="8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LEGALLY </a:t>
            </a:r>
            <a:r>
              <a:rPr sz="800" b="1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PURCHASED </a:t>
            </a:r>
            <a:r>
              <a:rPr sz="800" b="1" dirty="0">
                <a:latin typeface="Franklin Gothic Medium"/>
                <a:cs typeface="Franklin Gothic Medium"/>
              </a:rPr>
              <a:t>&amp; </a:t>
            </a:r>
            <a:r>
              <a:rPr sz="800" b="1" spc="-5" dirty="0">
                <a:latin typeface="Franklin Gothic Medium"/>
                <a:cs typeface="Franklin Gothic Medium"/>
              </a:rPr>
              <a:t>DOWLOADED </a:t>
            </a:r>
            <a:r>
              <a:rPr sz="800" b="1" dirty="0">
                <a:latin typeface="Franklin Gothic Medium"/>
                <a:cs typeface="Franklin Gothic Medium"/>
              </a:rPr>
              <a:t> MUST</a:t>
            </a:r>
            <a:r>
              <a:rPr sz="800" b="1" spc="-15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BE</a:t>
            </a:r>
            <a:r>
              <a:rPr sz="800" b="1" spc="-20" dirty="0">
                <a:latin typeface="Franklin Gothic Medium"/>
                <a:cs typeface="Franklin Gothic Medium"/>
              </a:rPr>
              <a:t> </a:t>
            </a:r>
            <a:r>
              <a:rPr sz="800" b="1" dirty="0">
                <a:latin typeface="Franklin Gothic Medium"/>
                <a:cs typeface="Franklin Gothic Medium"/>
              </a:rPr>
              <a:t>SENT</a:t>
            </a:r>
            <a:r>
              <a:rPr sz="800" b="1" spc="-25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TO</a:t>
            </a:r>
            <a:r>
              <a:rPr sz="800" b="1" spc="-10" dirty="0">
                <a:latin typeface="Franklin Gothic Medium"/>
                <a:cs typeface="Franklin Gothic Medium"/>
              </a:rPr>
              <a:t> </a:t>
            </a:r>
            <a:r>
              <a:rPr sz="800" b="1" spc="-5" dirty="0">
                <a:latin typeface="Franklin Gothic Medium"/>
                <a:cs typeface="Franklin Gothic Medium"/>
              </a:rPr>
              <a:t>CHAIRMEN </a:t>
            </a:r>
            <a:r>
              <a:rPr sz="800" b="1" dirty="0">
                <a:latin typeface="Franklin Gothic Medium"/>
                <a:cs typeface="Franklin Gothic Medium"/>
              </a:rPr>
              <a:t>BY </a:t>
            </a:r>
            <a:r>
              <a:rPr sz="800" b="1" spc="-185" dirty="0">
                <a:latin typeface="Franklin Gothic Medium"/>
                <a:cs typeface="Franklin Gothic Medium"/>
              </a:rPr>
              <a:t> </a:t>
            </a:r>
            <a:r>
              <a:rPr sz="800" b="1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DEADLINE</a:t>
            </a:r>
            <a:r>
              <a:rPr sz="800" b="1" u="sng" spc="-1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800" b="1" u="sng" spc="-5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DAT</a:t>
            </a:r>
            <a:r>
              <a:rPr sz="800" b="1" spc="-5" dirty="0">
                <a:latin typeface="Franklin Gothic Medium"/>
                <a:cs typeface="Franklin Gothic Medium"/>
              </a:rPr>
              <a:t>E</a:t>
            </a:r>
            <a:endParaRPr sz="8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8002" y="3198177"/>
            <a:ext cx="1655445" cy="1334135"/>
            <a:chOff x="3068002" y="3198177"/>
            <a:chExt cx="1655445" cy="1334135"/>
          </a:xfrm>
        </p:grpSpPr>
        <p:sp>
          <p:nvSpPr>
            <p:cNvPr id="15" name="object 15"/>
            <p:cNvSpPr/>
            <p:nvPr/>
          </p:nvSpPr>
          <p:spPr>
            <a:xfrm>
              <a:off x="307276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276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50235" y="3238626"/>
            <a:ext cx="1499870" cy="7689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28575" algn="ctr">
              <a:lnSpc>
                <a:spcPct val="97000"/>
              </a:lnSpc>
              <a:spcBef>
                <a:spcPts val="13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REQUIRED PIECE MUST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HEARD IN ITS ENTIRETY, </a:t>
            </a:r>
            <a:r>
              <a:rPr sz="1000" b="1" dirty="0">
                <a:latin typeface="Franklin Gothic Medium"/>
                <a:cs typeface="Franklin Gothic Medium"/>
              </a:rPr>
              <a:t> BUT </a:t>
            </a:r>
            <a:r>
              <a:rPr sz="1000" b="1" spc="-5" dirty="0">
                <a:latin typeface="Franklin Gothic Medium"/>
                <a:cs typeface="Franklin Gothic Medium"/>
              </a:rPr>
              <a:t>CHOICE PIECE </a:t>
            </a:r>
            <a:r>
              <a:rPr sz="1000" b="1" spc="-10" dirty="0">
                <a:latin typeface="Franklin Gothic Medium"/>
                <a:cs typeface="Franklin Gothic Medium"/>
              </a:rPr>
              <a:t>MAY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STOPPED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IF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OVER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10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MINUTES.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88242" y="3198177"/>
            <a:ext cx="1655445" cy="1334135"/>
            <a:chOff x="4988242" y="3198177"/>
            <a:chExt cx="1655445" cy="1334135"/>
          </a:xfrm>
        </p:grpSpPr>
        <p:sp>
          <p:nvSpPr>
            <p:cNvPr id="19" name="object 19"/>
            <p:cNvSpPr/>
            <p:nvPr/>
          </p:nvSpPr>
          <p:spPr>
            <a:xfrm>
              <a:off x="499300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142519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2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3004" y="3202939"/>
              <a:ext cx="1645920" cy="1324610"/>
            </a:xfrm>
            <a:custGeom>
              <a:avLst/>
              <a:gdLst/>
              <a:ahLst/>
              <a:cxnLst/>
              <a:rect l="l" t="t" r="r" b="b"/>
              <a:pathLst>
                <a:path w="1645920" h="1324610">
                  <a:moveTo>
                    <a:pt x="220725" y="0"/>
                  </a:move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2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883"/>
                  </a:lnTo>
                  <a:lnTo>
                    <a:pt x="4483" y="1148372"/>
                  </a:lnTo>
                  <a:lnTo>
                    <a:pt x="17343" y="1189807"/>
                  </a:lnTo>
                  <a:lnTo>
                    <a:pt x="37692" y="1227301"/>
                  </a:lnTo>
                  <a:lnTo>
                    <a:pt x="64643" y="1259966"/>
                  </a:lnTo>
                  <a:lnTo>
                    <a:pt x="97308" y="1286917"/>
                  </a:lnTo>
                  <a:lnTo>
                    <a:pt x="134802" y="1307266"/>
                  </a:lnTo>
                  <a:lnTo>
                    <a:pt x="176237" y="1320126"/>
                  </a:lnTo>
                  <a:lnTo>
                    <a:pt x="220725" y="1324609"/>
                  </a:lnTo>
                  <a:lnTo>
                    <a:pt x="1425194" y="1324609"/>
                  </a:lnTo>
                  <a:lnTo>
                    <a:pt x="1469682" y="1320126"/>
                  </a:lnTo>
                  <a:lnTo>
                    <a:pt x="1511117" y="1307266"/>
                  </a:lnTo>
                  <a:lnTo>
                    <a:pt x="1548611" y="1286917"/>
                  </a:lnTo>
                  <a:lnTo>
                    <a:pt x="1581277" y="1259966"/>
                  </a:lnTo>
                  <a:lnTo>
                    <a:pt x="1608227" y="1227301"/>
                  </a:lnTo>
                  <a:lnTo>
                    <a:pt x="1628576" y="1189807"/>
                  </a:lnTo>
                  <a:lnTo>
                    <a:pt x="1641436" y="1148372"/>
                  </a:lnTo>
                  <a:lnTo>
                    <a:pt x="1645920" y="1103883"/>
                  </a:lnTo>
                  <a:lnTo>
                    <a:pt x="1645920" y="220725"/>
                  </a:lnTo>
                  <a:lnTo>
                    <a:pt x="1641436" y="176237"/>
                  </a:lnTo>
                  <a:lnTo>
                    <a:pt x="1628576" y="134802"/>
                  </a:lnTo>
                  <a:lnTo>
                    <a:pt x="1608227" y="97308"/>
                  </a:lnTo>
                  <a:lnTo>
                    <a:pt x="1581277" y="64643"/>
                  </a:lnTo>
                  <a:lnTo>
                    <a:pt x="1548611" y="37692"/>
                  </a:lnTo>
                  <a:lnTo>
                    <a:pt x="1511117" y="17343"/>
                  </a:lnTo>
                  <a:lnTo>
                    <a:pt x="1469682" y="4483"/>
                  </a:lnTo>
                  <a:lnTo>
                    <a:pt x="1425194" y="0"/>
                  </a:lnTo>
                  <a:lnTo>
                    <a:pt x="2207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36184" y="3238626"/>
            <a:ext cx="1564640" cy="7537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4945" marR="191135" algn="ctr">
              <a:lnSpc>
                <a:spcPts val="1140"/>
              </a:lnSpc>
              <a:spcBef>
                <a:spcPts val="18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REPEATS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SHOULD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OMITTED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07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EXCEPT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1</a:t>
            </a:r>
            <a:r>
              <a:rPr sz="975" b="1" baseline="21367" dirty="0">
                <a:latin typeface="Franklin Gothic Medium"/>
                <a:cs typeface="Franklin Gothic Medium"/>
              </a:rPr>
              <a:t>ST</a:t>
            </a:r>
            <a:r>
              <a:rPr sz="975" b="1" spc="120" baseline="21367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&amp; </a:t>
            </a:r>
            <a:r>
              <a:rPr sz="1000" b="1" dirty="0">
                <a:latin typeface="Franklin Gothic Medium"/>
                <a:cs typeface="Franklin Gothic Medium"/>
              </a:rPr>
              <a:t>2</a:t>
            </a:r>
            <a:r>
              <a:rPr sz="975" b="1" baseline="21367" dirty="0">
                <a:latin typeface="Franklin Gothic Medium"/>
                <a:cs typeface="Franklin Gothic Medium"/>
              </a:rPr>
              <a:t>ND</a:t>
            </a:r>
            <a:r>
              <a:rPr sz="975" b="1" spc="104" baseline="21367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ENDINGS</a:t>
            </a:r>
            <a:endParaRPr sz="1000">
              <a:latin typeface="Franklin Gothic Medium"/>
              <a:cs typeface="Franklin Gothic Medium"/>
            </a:endParaRPr>
          </a:p>
          <a:p>
            <a:pPr marL="69850" marR="66040" algn="ctr">
              <a:lnSpc>
                <a:spcPts val="1130"/>
              </a:lnSpc>
              <a:spcBef>
                <a:spcPts val="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THAT ARE NOT THE </a:t>
            </a:r>
            <a:r>
              <a:rPr sz="1000" b="1" spc="-10" dirty="0">
                <a:latin typeface="Franklin Gothic Medium"/>
                <a:cs typeface="Franklin Gothic Medium"/>
              </a:rPr>
              <a:t>SAME,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AND D.C.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OR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D.S.</a:t>
            </a:r>
            <a:r>
              <a:rPr sz="1000" b="1" spc="-1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AL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FINE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61197" y="4832667"/>
            <a:ext cx="3869054" cy="1711325"/>
            <a:chOff x="1961197" y="4832667"/>
            <a:chExt cx="3869054" cy="1711325"/>
          </a:xfrm>
        </p:grpSpPr>
        <p:sp>
          <p:nvSpPr>
            <p:cNvPr id="23" name="object 23"/>
            <p:cNvSpPr/>
            <p:nvPr/>
          </p:nvSpPr>
          <p:spPr>
            <a:xfrm>
              <a:off x="3895725" y="5965189"/>
              <a:ext cx="1920239" cy="564515"/>
            </a:xfrm>
            <a:custGeom>
              <a:avLst/>
              <a:gdLst/>
              <a:ahLst/>
              <a:cxnLst/>
              <a:rect l="l" t="t" r="r" b="b"/>
              <a:pathLst>
                <a:path w="1920239" h="564515">
                  <a:moveTo>
                    <a:pt x="1920239" y="564514"/>
                  </a:moveTo>
                  <a:lnTo>
                    <a:pt x="1920239" y="446913"/>
                  </a:lnTo>
                  <a:lnTo>
                    <a:pt x="0" y="446913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725" y="5965189"/>
              <a:ext cx="635" cy="564515"/>
            </a:xfrm>
            <a:custGeom>
              <a:avLst/>
              <a:gdLst/>
              <a:ahLst/>
              <a:cxnLst/>
              <a:rect l="l" t="t" r="r" b="b"/>
              <a:pathLst>
                <a:path w="635" h="564515">
                  <a:moveTo>
                    <a:pt x="0" y="564514"/>
                  </a:moveTo>
                  <a:lnTo>
                    <a:pt x="635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5485" y="5965189"/>
              <a:ext cx="1920239" cy="564515"/>
            </a:xfrm>
            <a:custGeom>
              <a:avLst/>
              <a:gdLst/>
              <a:ahLst/>
              <a:cxnLst/>
              <a:rect l="l" t="t" r="r" b="b"/>
              <a:pathLst>
                <a:path w="1920239" h="564515">
                  <a:moveTo>
                    <a:pt x="0" y="564514"/>
                  </a:moveTo>
                  <a:lnTo>
                    <a:pt x="0" y="446913"/>
                  </a:lnTo>
                  <a:lnTo>
                    <a:pt x="1920239" y="446913"/>
                  </a:lnTo>
                  <a:lnTo>
                    <a:pt x="192023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72765" y="4837429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60">
                  <a:moveTo>
                    <a:pt x="1457960" y="0"/>
                  </a:moveTo>
                  <a:lnTo>
                    <a:pt x="187960" y="0"/>
                  </a:ln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2765" y="4837429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60">
                  <a:moveTo>
                    <a:pt x="187960" y="0"/>
                  </a:move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273678" y="5134228"/>
            <a:ext cx="1242695" cy="413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6000"/>
              </a:lnSpc>
              <a:spcBef>
                <a:spcPts val="100"/>
              </a:spcBef>
            </a:pPr>
            <a:r>
              <a:rPr sz="1200" b="1" spc="-5" dirty="0">
                <a:latin typeface="Franklin Gothic Medium"/>
                <a:cs typeface="Franklin Gothic Medium"/>
              </a:rPr>
              <a:t>OTHER TEACHER </a:t>
            </a:r>
            <a:r>
              <a:rPr sz="1200" b="1" dirty="0">
                <a:latin typeface="Franklin Gothic Medium"/>
                <a:cs typeface="Franklin Gothic Medium"/>
              </a:rPr>
              <a:t> </a:t>
            </a:r>
            <a:r>
              <a:rPr sz="1200" b="1" spc="-10" dirty="0">
                <a:latin typeface="Franklin Gothic Medium"/>
                <a:cs typeface="Franklin Gothic Medium"/>
              </a:rPr>
              <a:t>R</a:t>
            </a:r>
            <a:r>
              <a:rPr sz="1200" b="1" spc="-5" dirty="0">
                <a:latin typeface="Franklin Gothic Medium"/>
                <a:cs typeface="Franklin Gothic Medium"/>
              </a:rPr>
              <a:t>E</a:t>
            </a:r>
            <a:r>
              <a:rPr sz="1200" b="1" spc="-10" dirty="0">
                <a:latin typeface="Franklin Gothic Medium"/>
                <a:cs typeface="Franklin Gothic Medium"/>
              </a:rPr>
              <a:t>S</a:t>
            </a:r>
            <a:r>
              <a:rPr sz="1200" b="1" spc="5" dirty="0">
                <a:latin typeface="Franklin Gothic Medium"/>
                <a:cs typeface="Franklin Gothic Medium"/>
              </a:rPr>
              <a:t>P</a:t>
            </a:r>
            <a:r>
              <a:rPr sz="1200" b="1" spc="-10" dirty="0">
                <a:latin typeface="Franklin Gothic Medium"/>
                <a:cs typeface="Franklin Gothic Medium"/>
              </a:rPr>
              <a:t>O</a:t>
            </a:r>
            <a:r>
              <a:rPr sz="1200" b="1" spc="-5" dirty="0">
                <a:latin typeface="Franklin Gothic Medium"/>
                <a:cs typeface="Franklin Gothic Medium"/>
              </a:rPr>
              <a:t>NSIBILI</a:t>
            </a:r>
            <a:r>
              <a:rPr sz="1200" b="1" spc="-10" dirty="0">
                <a:latin typeface="Franklin Gothic Medium"/>
                <a:cs typeface="Franklin Gothic Medium"/>
              </a:rPr>
              <a:t>T</a:t>
            </a:r>
            <a:r>
              <a:rPr sz="1200" b="1" spc="-20" dirty="0">
                <a:latin typeface="Franklin Gothic Medium"/>
                <a:cs typeface="Franklin Gothic Medium"/>
              </a:rPr>
              <a:t>I</a:t>
            </a:r>
            <a:r>
              <a:rPr sz="1200" b="1" spc="-5" dirty="0">
                <a:latin typeface="Franklin Gothic Medium"/>
                <a:cs typeface="Franklin Gothic Medium"/>
              </a:rPr>
              <a:t>ES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47762" y="6524942"/>
            <a:ext cx="1655445" cy="1137285"/>
            <a:chOff x="1147762" y="6524942"/>
            <a:chExt cx="1655445" cy="1137285"/>
          </a:xfrm>
        </p:grpSpPr>
        <p:sp>
          <p:nvSpPr>
            <p:cNvPr id="30" name="object 30"/>
            <p:cNvSpPr/>
            <p:nvPr/>
          </p:nvSpPr>
          <p:spPr>
            <a:xfrm>
              <a:off x="1152525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457960" y="0"/>
                  </a:moveTo>
                  <a:lnTo>
                    <a:pt x="187959" y="0"/>
                  </a:lnTo>
                  <a:lnTo>
                    <a:pt x="137996" y="6717"/>
                  </a:lnTo>
                  <a:lnTo>
                    <a:pt x="93097" y="25672"/>
                  </a:lnTo>
                  <a:lnTo>
                    <a:pt x="55056" y="55070"/>
                  </a:lnTo>
                  <a:lnTo>
                    <a:pt x="25664" y="93114"/>
                  </a:lnTo>
                  <a:lnTo>
                    <a:pt x="6714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4" y="989750"/>
                  </a:lnTo>
                  <a:lnTo>
                    <a:pt x="25664" y="1034645"/>
                  </a:lnTo>
                  <a:lnTo>
                    <a:pt x="55056" y="1072689"/>
                  </a:lnTo>
                  <a:lnTo>
                    <a:pt x="93097" y="1102087"/>
                  </a:lnTo>
                  <a:lnTo>
                    <a:pt x="137996" y="1121042"/>
                  </a:lnTo>
                  <a:lnTo>
                    <a:pt x="187959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525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87959" y="0"/>
                  </a:moveTo>
                  <a:lnTo>
                    <a:pt x="137996" y="6717"/>
                  </a:lnTo>
                  <a:lnTo>
                    <a:pt x="93097" y="25672"/>
                  </a:lnTo>
                  <a:lnTo>
                    <a:pt x="55056" y="55070"/>
                  </a:lnTo>
                  <a:lnTo>
                    <a:pt x="25664" y="93114"/>
                  </a:lnTo>
                  <a:lnTo>
                    <a:pt x="6714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4" y="989750"/>
                  </a:lnTo>
                  <a:lnTo>
                    <a:pt x="25664" y="1034645"/>
                  </a:lnTo>
                  <a:lnTo>
                    <a:pt x="55056" y="1072689"/>
                  </a:lnTo>
                  <a:lnTo>
                    <a:pt x="93097" y="1102087"/>
                  </a:lnTo>
                  <a:lnTo>
                    <a:pt x="137996" y="1121042"/>
                  </a:lnTo>
                  <a:lnTo>
                    <a:pt x="187959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5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03756" y="6556629"/>
            <a:ext cx="1541780" cy="104203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065" marR="5080" indent="-1270" algn="ctr">
              <a:lnSpc>
                <a:spcPct val="94300"/>
              </a:lnSpc>
              <a:spcBef>
                <a:spcPts val="16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FESTIVAL ENTRY WILL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OCCUR IN </a:t>
            </a:r>
            <a:r>
              <a:rPr sz="1000" b="1" spc="-10" dirty="0">
                <a:latin typeface="Franklin Gothic Medium"/>
                <a:cs typeface="Franklin Gothic Medium"/>
              </a:rPr>
              <a:t>THE </a:t>
            </a:r>
            <a:r>
              <a:rPr sz="1000" b="1" dirty="0">
                <a:latin typeface="Franklin Gothic Medium"/>
                <a:cs typeface="Franklin Gothic Medium"/>
              </a:rPr>
              <a:t>NEW </a:t>
            </a:r>
            <a:r>
              <a:rPr sz="1000" b="1" spc="-5" dirty="0">
                <a:latin typeface="Franklin Gothic Medium"/>
                <a:cs typeface="Franklin Gothic Medium"/>
              </a:rPr>
              <a:t>ONLINE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“VIVACE FESTIVAL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MANAGEMENT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PROGRAM”.</a:t>
            </a:r>
            <a:endParaRPr sz="1000">
              <a:latin typeface="Franklin Gothic Medium"/>
              <a:cs typeface="Franklin Gothic Medium"/>
            </a:endParaRPr>
          </a:p>
          <a:p>
            <a:pPr marL="193675" marR="187325" indent="1905" algn="ctr">
              <a:lnSpc>
                <a:spcPct val="94600"/>
              </a:lnSpc>
              <a:spcBef>
                <a:spcPts val="5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ALL RULES </a:t>
            </a:r>
            <a:r>
              <a:rPr sz="1000" b="1" dirty="0">
                <a:latin typeface="Franklin Gothic Medium"/>
                <a:cs typeface="Franklin Gothic Medium"/>
              </a:rPr>
              <a:t>AND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DEADLINES</a:t>
            </a:r>
            <a:r>
              <a:rPr sz="1000" b="1" spc="-4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MUST</a:t>
            </a:r>
            <a:r>
              <a:rPr sz="1000" b="1" spc="-3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FOLLOWED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68002" y="6524942"/>
            <a:ext cx="1655445" cy="1137285"/>
            <a:chOff x="3068002" y="6524942"/>
            <a:chExt cx="1655445" cy="1137285"/>
          </a:xfrm>
        </p:grpSpPr>
        <p:sp>
          <p:nvSpPr>
            <p:cNvPr id="34" name="object 34"/>
            <p:cNvSpPr/>
            <p:nvPr/>
          </p:nvSpPr>
          <p:spPr>
            <a:xfrm>
              <a:off x="307276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457960" y="0"/>
                  </a:moveTo>
                  <a:lnTo>
                    <a:pt x="187960" y="0"/>
                  </a:ln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7276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87960" y="0"/>
                  </a:move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191382" y="6556629"/>
            <a:ext cx="1408430" cy="6242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51130" marR="145415" algn="ctr">
              <a:lnSpc>
                <a:spcPts val="1130"/>
              </a:lnSpc>
              <a:spcBef>
                <a:spcPts val="19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TEACHERS </a:t>
            </a:r>
            <a:r>
              <a:rPr sz="1000" b="1" spc="-10" dirty="0">
                <a:latin typeface="Franklin Gothic Medium"/>
                <a:cs typeface="Franklin Gothic Medium"/>
              </a:rPr>
              <a:t>MUST BE </a:t>
            </a:r>
            <a:r>
              <a:rPr sz="1000" b="1" spc="-24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WILLING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</a:t>
            </a:r>
            <a:r>
              <a:rPr sz="1000" b="1" spc="-2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ASSIST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ts val="1110"/>
              </a:lnSpc>
            </a:pPr>
            <a:r>
              <a:rPr sz="1000" b="1" spc="-5" dirty="0">
                <a:latin typeface="Franklin Gothic Medium"/>
                <a:cs typeface="Franklin Gothic Medium"/>
              </a:rPr>
              <a:t>THE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FESTIVAL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CHAIRMEN</a:t>
            </a:r>
            <a:endParaRPr sz="10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WHEN</a:t>
            </a:r>
            <a:r>
              <a:rPr sz="1000" b="1" spc="-3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NEEDED</a:t>
            </a:r>
            <a:endParaRPr sz="1000">
              <a:latin typeface="Franklin Gothic Medium"/>
              <a:cs typeface="Franklin Gothic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88242" y="6524942"/>
            <a:ext cx="1655445" cy="1137285"/>
            <a:chOff x="4988242" y="6524942"/>
            <a:chExt cx="1655445" cy="1137285"/>
          </a:xfrm>
        </p:grpSpPr>
        <p:sp>
          <p:nvSpPr>
            <p:cNvPr id="38" name="object 38"/>
            <p:cNvSpPr/>
            <p:nvPr/>
          </p:nvSpPr>
          <p:spPr>
            <a:xfrm>
              <a:off x="499300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457960" y="0"/>
                  </a:moveTo>
                  <a:lnTo>
                    <a:pt x="187960" y="0"/>
                  </a:ln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3004" y="6529705"/>
              <a:ext cx="1645920" cy="1127760"/>
            </a:xfrm>
            <a:custGeom>
              <a:avLst/>
              <a:gdLst/>
              <a:ahLst/>
              <a:cxnLst/>
              <a:rect l="l" t="t" r="r" b="b"/>
              <a:pathLst>
                <a:path w="1645920" h="1127759">
                  <a:moveTo>
                    <a:pt x="187960" y="0"/>
                  </a:move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457960" y="1127760"/>
                  </a:lnTo>
                  <a:lnTo>
                    <a:pt x="1507910" y="1121042"/>
                  </a:lnTo>
                  <a:lnTo>
                    <a:pt x="1552805" y="1102087"/>
                  </a:lnTo>
                  <a:lnTo>
                    <a:pt x="1590849" y="1072689"/>
                  </a:lnTo>
                  <a:lnTo>
                    <a:pt x="1620247" y="1034645"/>
                  </a:lnTo>
                  <a:lnTo>
                    <a:pt x="1639202" y="989750"/>
                  </a:lnTo>
                  <a:lnTo>
                    <a:pt x="1645920" y="939800"/>
                  </a:lnTo>
                  <a:lnTo>
                    <a:pt x="1645920" y="187960"/>
                  </a:lnTo>
                  <a:lnTo>
                    <a:pt x="1639202" y="138009"/>
                  </a:lnTo>
                  <a:lnTo>
                    <a:pt x="1620247" y="93114"/>
                  </a:lnTo>
                  <a:lnTo>
                    <a:pt x="1590849" y="55070"/>
                  </a:lnTo>
                  <a:lnTo>
                    <a:pt x="1552805" y="25672"/>
                  </a:lnTo>
                  <a:lnTo>
                    <a:pt x="1507910" y="6717"/>
                  </a:lnTo>
                  <a:lnTo>
                    <a:pt x="1457960" y="0"/>
                  </a:lnTo>
                  <a:lnTo>
                    <a:pt x="1879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053965" y="6556629"/>
            <a:ext cx="1523365" cy="10420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635" algn="ctr">
              <a:lnSpc>
                <a:spcPct val="94500"/>
              </a:lnSpc>
              <a:spcBef>
                <a:spcPts val="160"/>
              </a:spcBef>
            </a:pPr>
            <a:r>
              <a:rPr sz="1000" b="1" spc="-5" dirty="0">
                <a:latin typeface="Franklin Gothic Medium"/>
                <a:cs typeface="Franklin Gothic Medium"/>
              </a:rPr>
              <a:t>TEACHER’S LOCAL </a:t>
            </a:r>
            <a:r>
              <a:rPr sz="1000" b="1" dirty="0">
                <a:latin typeface="Franklin Gothic Medium"/>
                <a:cs typeface="Franklin Gothic Medium"/>
              </a:rPr>
              <a:t>AND 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STATE DUES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MUST</a:t>
            </a:r>
            <a:r>
              <a:rPr sz="1000" b="1" spc="5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 </a:t>
            </a:r>
            <a:r>
              <a:rPr sz="1000" b="1" spc="-5" dirty="0">
                <a:latin typeface="Franklin Gothic Medium"/>
                <a:cs typeface="Franklin Gothic Medium"/>
              </a:rPr>
              <a:t> CURRENT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IN ORDER</a:t>
            </a:r>
            <a:r>
              <a:rPr sz="1000" b="1" spc="-10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 </a:t>
            </a:r>
            <a:r>
              <a:rPr sz="1000" b="1" dirty="0">
                <a:latin typeface="Franklin Gothic Medium"/>
                <a:cs typeface="Franklin Gothic Medium"/>
              </a:rPr>
              <a:t> ENTER </a:t>
            </a:r>
            <a:r>
              <a:rPr sz="1000" b="1" spc="-5" dirty="0">
                <a:latin typeface="Franklin Gothic Medium"/>
                <a:cs typeface="Franklin Gothic Medium"/>
              </a:rPr>
              <a:t>STUDENTS IN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FESTIVAL.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dirty="0">
                <a:latin typeface="Franklin Gothic Medium"/>
                <a:cs typeface="Franklin Gothic Medium"/>
              </a:rPr>
              <a:t>ENTRY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FEES</a:t>
            </a:r>
            <a:r>
              <a:rPr sz="1000" b="1" spc="-2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ARE </a:t>
            </a:r>
            <a:r>
              <a:rPr sz="1000" b="1" spc="-235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TO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BE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PAID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10" dirty="0">
                <a:latin typeface="Franklin Gothic Medium"/>
                <a:cs typeface="Franklin Gothic Medium"/>
              </a:rPr>
              <a:t>BY</a:t>
            </a:r>
            <a:r>
              <a:rPr sz="1000" b="1" spc="-5" dirty="0">
                <a:latin typeface="Franklin Gothic Medium"/>
                <a:cs typeface="Franklin Gothic Medium"/>
              </a:rPr>
              <a:t> THE </a:t>
            </a:r>
            <a:r>
              <a:rPr sz="1000" b="1" dirty="0">
                <a:latin typeface="Franklin Gothic Medium"/>
                <a:cs typeface="Franklin Gothic Medium"/>
              </a:rPr>
              <a:t> </a:t>
            </a:r>
            <a:r>
              <a:rPr sz="1000" b="1" spc="-5" dirty="0">
                <a:latin typeface="Franklin Gothic Medium"/>
                <a:cs typeface="Franklin Gothic Medium"/>
              </a:rPr>
              <a:t>STUDENT</a:t>
            </a:r>
            <a:endParaRPr sz="1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5454" y="892555"/>
            <a:ext cx="17608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OBOE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SOLO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– Bulletin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Update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1185417"/>
            <a:ext cx="4977130" cy="1054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Pr</a:t>
            </a:r>
            <a:r>
              <a:rPr sz="1000" b="1" spc="5" dirty="0">
                <a:latin typeface="Times New Roman"/>
                <a:cs typeface="Times New Roman"/>
              </a:rPr>
              <a:t>i</a:t>
            </a:r>
            <a:r>
              <a:rPr sz="1000" b="1" spc="-35" dirty="0">
                <a:latin typeface="Times New Roman"/>
                <a:cs typeface="Times New Roman"/>
              </a:rPr>
              <a:t>m</a:t>
            </a:r>
            <a:r>
              <a:rPr sz="1000" b="1" dirty="0">
                <a:latin typeface="Times New Roman"/>
                <a:cs typeface="Times New Roman"/>
              </a:rPr>
              <a:t>a</a:t>
            </a:r>
            <a:r>
              <a:rPr sz="1000" b="1" spc="-5" dirty="0">
                <a:latin typeface="Times New Roman"/>
                <a:cs typeface="Times New Roman"/>
              </a:rPr>
              <a:t>ry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</a:t>
            </a:r>
            <a:r>
              <a:rPr sz="1000" b="1" spc="-5" dirty="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b="1" spc="-5" dirty="0">
                <a:latin typeface="Times New Roman"/>
                <a:cs typeface="Times New Roman"/>
              </a:rPr>
              <a:t>Additions: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b="1" i="1" spc="-5" dirty="0">
                <a:latin typeface="Times New Roman"/>
                <a:cs typeface="Times New Roman"/>
              </a:rPr>
              <a:t>Polish</a:t>
            </a:r>
            <a:r>
              <a:rPr sz="1000" b="1" i="1" spc="5" dirty="0">
                <a:latin typeface="Times New Roman"/>
                <a:cs typeface="Times New Roman"/>
              </a:rPr>
              <a:t> </a:t>
            </a:r>
            <a:r>
              <a:rPr sz="1000" b="1" i="1" spc="-5" dirty="0">
                <a:latin typeface="Times New Roman"/>
                <a:cs typeface="Times New Roman"/>
              </a:rPr>
              <a:t>Folk</a:t>
            </a:r>
            <a:r>
              <a:rPr sz="1000" b="1" i="1" spc="20" dirty="0">
                <a:latin typeface="Times New Roman"/>
                <a:cs typeface="Times New Roman"/>
              </a:rPr>
              <a:t> </a:t>
            </a:r>
            <a:r>
              <a:rPr sz="1000" b="1" i="1" spc="-5" dirty="0">
                <a:latin typeface="Times New Roman"/>
                <a:cs typeface="Times New Roman"/>
              </a:rPr>
              <a:t>Tune</a:t>
            </a:r>
            <a:r>
              <a:rPr sz="1000" b="1" spc="-5" dirty="0">
                <a:latin typeface="Times New Roman"/>
                <a:cs typeface="Times New Roman"/>
              </a:rPr>
              <a:t>,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Alan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Richardson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(FIRST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BK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OF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OBOE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SOLOS),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FAB0571503721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(FA);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b="1" i="1" spc="-5" dirty="0">
                <a:latin typeface="Times New Roman"/>
                <a:cs typeface="Times New Roman"/>
              </a:rPr>
              <a:t>Waltz</a:t>
            </a:r>
            <a:r>
              <a:rPr sz="1000" b="1" spc="-5" dirty="0">
                <a:latin typeface="Times New Roman"/>
                <a:cs typeface="Times New Roman"/>
              </a:rPr>
              <a:t>,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Morris</a:t>
            </a:r>
            <a:r>
              <a:rPr sz="1000" b="1" dirty="0">
                <a:latin typeface="Times New Roman"/>
                <a:cs typeface="Times New Roman"/>
              </a:rPr>
              <a:t> Vogel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(CLASSICAL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SOLOS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FOR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OBOE),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HL00842543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(HL).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94202" y="2800857"/>
            <a:ext cx="19812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TRUMPET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SOLO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Bulletin</a:t>
            </a:r>
            <a:r>
              <a:rPr sz="1000" b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Updates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604" y="3092323"/>
            <a:ext cx="3950970" cy="469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Times New Roman"/>
                <a:cs typeface="Times New Roman"/>
              </a:rPr>
              <a:t>Elementary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repertoire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for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this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class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was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inadvertently omitted.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It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listed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below: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71676" y="3707002"/>
          <a:ext cx="5621653" cy="5085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1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6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7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31470">
                        <a:lnSpc>
                          <a:spcPct val="1016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us,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Lennie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Fanflairs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668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KENDOR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ECITAL SOLOS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11765/10339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KEN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31470">
                        <a:lnSpc>
                          <a:spcPct val="1016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us,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Lennie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Timepiece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668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KENDOR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ECITAL SOLOS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11945/10339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KEN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Pelz,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William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Dedication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 marR="25209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CLASSIC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FESTIVAL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SOLOS,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VOL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 marR="81280">
                        <a:lnSpc>
                          <a:spcPct val="101699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BWI0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3/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0  3887@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ALF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07645">
                        <a:lnSpc>
                          <a:spcPct val="1024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Smith,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rd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B.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56845">
                        <a:lnSpc>
                          <a:spcPct val="1024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Fanfare and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Cerem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Ma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ch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91465">
                        <a:lnSpc>
                          <a:spcPct val="1024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TRUMPET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SOLOS,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LVL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EL03114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@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ALF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07645">
                        <a:lnSpc>
                          <a:spcPct val="1024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Smith,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rd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B.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Iliad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91465">
                        <a:lnSpc>
                          <a:spcPct val="1024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TRUMPET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SOLOS,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LVL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EL03114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@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ALF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0764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Smith,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rd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B.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Kalkaska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9146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TRUMPET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SOLOS,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LVL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EL03114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@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ALF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1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85090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ook,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Hale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Meadowlark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53035">
                        <a:lnSpc>
                          <a:spcPct val="1016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RUBANK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BK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200" b="1" spc="-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TRUMPET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SOLOS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HL4479894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RUHL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645</Words>
  <Application>Microsoft Macintosh PowerPoint</Application>
  <PresentationFormat>Custom</PresentationFormat>
  <Paragraphs>172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Berlin Sans FB Demi</vt:lpstr>
      <vt:lpstr>Calibri</vt:lpstr>
      <vt:lpstr>Franklin Gothic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WEBSITES</dc:title>
  <dc:creator>Lisa</dc:creator>
  <cp:lastModifiedBy>Lawrence Ingerson</cp:lastModifiedBy>
  <cp:revision>1</cp:revision>
  <dcterms:created xsi:type="dcterms:W3CDTF">2021-07-30T13:07:49Z</dcterms:created>
  <dcterms:modified xsi:type="dcterms:W3CDTF">2021-07-30T13:49:12Z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2021-07-26T00:00:00Z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2021-07-30T00:00:00Z</vt:filetime>
  </property>
</Properties>
</file>